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5"/>
  </p:notesMasterIdLst>
  <p:sldIdLst>
    <p:sldId id="256" r:id="rId2"/>
    <p:sldId id="262" r:id="rId3"/>
    <p:sldId id="303" r:id="rId4"/>
    <p:sldId id="304" r:id="rId5"/>
    <p:sldId id="313" r:id="rId6"/>
    <p:sldId id="305" r:id="rId7"/>
    <p:sldId id="314" r:id="rId8"/>
    <p:sldId id="306" r:id="rId9"/>
    <p:sldId id="307" r:id="rId10"/>
    <p:sldId id="308" r:id="rId11"/>
    <p:sldId id="315" r:id="rId12"/>
    <p:sldId id="317" r:id="rId13"/>
    <p:sldId id="318" r:id="rId14"/>
    <p:sldId id="319" r:id="rId15"/>
    <p:sldId id="320" r:id="rId16"/>
    <p:sldId id="323" r:id="rId17"/>
    <p:sldId id="321" r:id="rId18"/>
    <p:sldId id="324" r:id="rId19"/>
    <p:sldId id="325" r:id="rId20"/>
    <p:sldId id="326" r:id="rId21"/>
    <p:sldId id="327" r:id="rId22"/>
    <p:sldId id="328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9" r:id="rId40"/>
    <p:sldId id="348" r:id="rId41"/>
    <p:sldId id="350" r:id="rId42"/>
    <p:sldId id="351" r:id="rId43"/>
    <p:sldId id="353" r:id="rId44"/>
    <p:sldId id="354" r:id="rId45"/>
    <p:sldId id="355" r:id="rId46"/>
    <p:sldId id="352" r:id="rId47"/>
    <p:sldId id="356" r:id="rId48"/>
    <p:sldId id="357" r:id="rId49"/>
    <p:sldId id="358" r:id="rId50"/>
    <p:sldId id="359" r:id="rId51"/>
    <p:sldId id="360" r:id="rId52"/>
    <p:sldId id="362" r:id="rId53"/>
    <p:sldId id="363" r:id="rId54"/>
    <p:sldId id="364" r:id="rId55"/>
    <p:sldId id="365" r:id="rId56"/>
    <p:sldId id="366" r:id="rId57"/>
    <p:sldId id="368" r:id="rId58"/>
    <p:sldId id="369" r:id="rId59"/>
    <p:sldId id="370" r:id="rId60"/>
    <p:sldId id="371" r:id="rId61"/>
    <p:sldId id="372" r:id="rId62"/>
    <p:sldId id="367" r:id="rId63"/>
    <p:sldId id="309" r:id="rId64"/>
    <p:sldId id="310" r:id="rId65"/>
    <p:sldId id="373" r:id="rId66"/>
    <p:sldId id="311" r:id="rId67"/>
    <p:sldId id="375" r:id="rId68"/>
    <p:sldId id="377" r:id="rId69"/>
    <p:sldId id="376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22" r:id="rId80"/>
    <p:sldId id="329" r:id="rId81"/>
    <p:sldId id="331" r:id="rId82"/>
    <p:sldId id="312" r:id="rId83"/>
    <p:sldId id="302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58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03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4-A BURADA KALDI, 14 EKİM 2019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8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4-c burada kaldı, 15 </a:t>
            </a:r>
            <a:r>
              <a:rPr lang="tr-TR"/>
              <a:t>ekim Salı.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05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4-b burada kalında, 14 ekim 2019.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71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98333"/>
            <a:ext cx="8676222" cy="2187867"/>
          </a:xfrm>
        </p:spPr>
        <p:txBody>
          <a:bodyPr>
            <a:normAutofit fontScale="90000"/>
          </a:bodyPr>
          <a:lstStyle/>
          <a:p>
            <a:r>
              <a:rPr lang="tr-TR" sz="8000" dirty="0"/>
              <a:t>Karakter </a:t>
            </a:r>
            <a:br>
              <a:rPr lang="tr-TR" sz="8000" dirty="0"/>
            </a:br>
            <a:r>
              <a:rPr lang="tr-TR" sz="8000" dirty="0"/>
              <a:t>ve değerler </a:t>
            </a:r>
            <a:br>
              <a:rPr lang="tr-TR" sz="8000" dirty="0"/>
            </a:br>
            <a:r>
              <a:rPr lang="tr-TR" sz="8000" dirty="0"/>
              <a:t>eğitimi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298" y="4488083"/>
            <a:ext cx="8676222" cy="1905000"/>
          </a:xfrm>
        </p:spPr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AİLE:</a:t>
            </a:r>
          </a:p>
          <a:p>
            <a:pPr algn="ctr"/>
            <a:r>
              <a:rPr lang="tr-TR" sz="9600" dirty="0"/>
              <a:t>TEMEL EĞİTİM VE ÖĞRENME</a:t>
            </a:r>
          </a:p>
        </p:txBody>
      </p:sp>
    </p:spTree>
    <p:extLst>
      <p:ext uri="{BB962C8B-B14F-4D97-AF65-F5344CB8AC3E}">
        <p14:creationId xmlns:p14="http://schemas.microsoft.com/office/powerpoint/2010/main" val="206720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AİLENİN TEMEL ROLLERİ :</a:t>
            </a:r>
          </a:p>
          <a:p>
            <a:pPr algn="ctr"/>
            <a:r>
              <a:rPr lang="tr-TR" sz="7200" dirty="0"/>
              <a:t>1. FİZYOLOJİK İHTİYAÇLARI GİDERME</a:t>
            </a:r>
          </a:p>
        </p:txBody>
      </p:sp>
    </p:spTree>
    <p:extLst>
      <p:ext uri="{BB962C8B-B14F-4D97-AF65-F5344CB8AC3E}">
        <p14:creationId xmlns:p14="http://schemas.microsoft.com/office/powerpoint/2010/main" val="69626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AİLENİN TEMEL ROLLERİ :</a:t>
            </a:r>
          </a:p>
          <a:p>
            <a:pPr algn="ctr"/>
            <a:r>
              <a:rPr lang="tr-TR" sz="7200" dirty="0"/>
              <a:t>2. SEVGİYİ GÖSTERME</a:t>
            </a:r>
          </a:p>
        </p:txBody>
      </p:sp>
    </p:spTree>
    <p:extLst>
      <p:ext uri="{BB962C8B-B14F-4D97-AF65-F5344CB8AC3E}">
        <p14:creationId xmlns:p14="http://schemas.microsoft.com/office/powerpoint/2010/main" val="190226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AİLENİN TEMEL ROLLERİ :</a:t>
            </a:r>
          </a:p>
          <a:p>
            <a:pPr algn="ctr"/>
            <a:r>
              <a:rPr lang="tr-TR" sz="7200" dirty="0"/>
              <a:t>2. SEVGİYİ GÖSTERME</a:t>
            </a:r>
          </a:p>
        </p:txBody>
      </p:sp>
    </p:spTree>
    <p:extLst>
      <p:ext uri="{BB962C8B-B14F-4D97-AF65-F5344CB8AC3E}">
        <p14:creationId xmlns:p14="http://schemas.microsoft.com/office/powerpoint/2010/main" val="157578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AİLENİN TEMEL ROLLERİ :</a:t>
            </a:r>
          </a:p>
          <a:p>
            <a:pPr algn="ctr"/>
            <a:r>
              <a:rPr lang="tr-TR" sz="7200" dirty="0"/>
              <a:t>3. UYGUN YETİŞME ORTAMI SAĞLAMA</a:t>
            </a:r>
          </a:p>
        </p:txBody>
      </p:sp>
    </p:spTree>
    <p:extLst>
      <p:ext uri="{BB962C8B-B14F-4D97-AF65-F5344CB8AC3E}">
        <p14:creationId xmlns:p14="http://schemas.microsoft.com/office/powerpoint/2010/main" val="114667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AİLENİN TEMEL ROLLERİ :</a:t>
            </a:r>
          </a:p>
          <a:p>
            <a:pPr algn="ctr"/>
            <a:r>
              <a:rPr lang="tr-TR" sz="7200" dirty="0"/>
              <a:t>4. UYGUN YETİŞTİRME TUTUMU SERGİLEME</a:t>
            </a:r>
          </a:p>
        </p:txBody>
      </p:sp>
    </p:spTree>
    <p:extLst>
      <p:ext uri="{BB962C8B-B14F-4D97-AF65-F5344CB8AC3E}">
        <p14:creationId xmlns:p14="http://schemas.microsoft.com/office/powerpoint/2010/main" val="418592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AİLENİN TEMEL ROLLERİ :</a:t>
            </a:r>
          </a:p>
          <a:p>
            <a:pPr algn="ctr"/>
            <a:r>
              <a:rPr lang="tr-TR" sz="7200" dirty="0"/>
              <a:t>5. İYİ ROL MODEL OLMA</a:t>
            </a:r>
          </a:p>
        </p:txBody>
      </p:sp>
    </p:spTree>
    <p:extLst>
      <p:ext uri="{BB962C8B-B14F-4D97-AF65-F5344CB8AC3E}">
        <p14:creationId xmlns:p14="http://schemas.microsoft.com/office/powerpoint/2010/main" val="386247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AİLENİN TEMEL SORUMLULUKLARI</a:t>
            </a:r>
          </a:p>
        </p:txBody>
      </p:sp>
    </p:spTree>
    <p:extLst>
      <p:ext uri="{BB962C8B-B14F-4D97-AF65-F5344CB8AC3E}">
        <p14:creationId xmlns:p14="http://schemas.microsoft.com/office/powerpoint/2010/main" val="182653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1. İYİ ÖRNEK OLMAK</a:t>
            </a:r>
          </a:p>
        </p:txBody>
      </p:sp>
    </p:spTree>
    <p:extLst>
      <p:ext uri="{BB962C8B-B14F-4D97-AF65-F5344CB8AC3E}">
        <p14:creationId xmlns:p14="http://schemas.microsoft.com/office/powerpoint/2010/main" val="317405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2. DAVRANIŞLARDA TUTARLI OLMAK</a:t>
            </a:r>
          </a:p>
        </p:txBody>
      </p:sp>
    </p:spTree>
    <p:extLst>
      <p:ext uri="{BB962C8B-B14F-4D97-AF65-F5344CB8AC3E}">
        <p14:creationId xmlns:p14="http://schemas.microsoft.com/office/powerpoint/2010/main" val="91537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336494" y="2000442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4.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3. ÇOCUKLARA ZAMAN AYIRMAK VE ONLARI DİNLEMEK</a:t>
            </a:r>
          </a:p>
        </p:txBody>
      </p:sp>
    </p:spTree>
    <p:extLst>
      <p:ext uri="{BB962C8B-B14F-4D97-AF65-F5344CB8AC3E}">
        <p14:creationId xmlns:p14="http://schemas.microsoft.com/office/powerpoint/2010/main" val="197503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4. GEREKTİĞİNDE ŞİDDET İÇERMEYEN YAPTIRIMLAR UYGULAMAK ANCAK BUNUN NEDENİNİ MUTLAKA AÇIKLAMAK</a:t>
            </a:r>
          </a:p>
        </p:txBody>
      </p:sp>
    </p:spTree>
    <p:extLst>
      <p:ext uri="{BB962C8B-B14F-4D97-AF65-F5344CB8AC3E}">
        <p14:creationId xmlns:p14="http://schemas.microsoft.com/office/powerpoint/2010/main" val="64298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5. ÇOCUĞUN YAŞANTISINI YAKINDAN TAKİP ETMEK</a:t>
            </a:r>
          </a:p>
        </p:txBody>
      </p:sp>
    </p:spTree>
    <p:extLst>
      <p:ext uri="{BB962C8B-B14F-4D97-AF65-F5344CB8AC3E}">
        <p14:creationId xmlns:p14="http://schemas.microsoft.com/office/powerpoint/2010/main" val="217031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KARAKTER GELİŞİMİNDE EBEVEYN TUTUTMLARI</a:t>
            </a:r>
          </a:p>
        </p:txBody>
      </p:sp>
    </p:spTree>
    <p:extLst>
      <p:ext uri="{BB962C8B-B14F-4D97-AF65-F5344CB8AC3E}">
        <p14:creationId xmlns:p14="http://schemas.microsoft.com/office/powerpoint/2010/main" val="169930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EBEVEYNİN ÇOCUĞUN KARAKTERİNE ETKİSİ ANNE KARNINDAN BAŞLAR!!!!!</a:t>
            </a:r>
          </a:p>
        </p:txBody>
      </p:sp>
    </p:spTree>
    <p:extLst>
      <p:ext uri="{BB962C8B-B14F-4D97-AF65-F5344CB8AC3E}">
        <p14:creationId xmlns:p14="http://schemas.microsoft.com/office/powerpoint/2010/main" val="119956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ÇOCUKTA GÜVEN DUYGUSUNUN GELİŞİMİ</a:t>
            </a:r>
          </a:p>
        </p:txBody>
      </p:sp>
    </p:spTree>
    <p:extLst>
      <p:ext uri="{BB962C8B-B14F-4D97-AF65-F5344CB8AC3E}">
        <p14:creationId xmlns:p14="http://schemas.microsoft.com/office/powerpoint/2010/main" val="1912446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EBEVEYN TUTUMLARININ İKİ YÖNÜ:</a:t>
            </a:r>
          </a:p>
          <a:p>
            <a:pPr algn="ctr"/>
            <a:r>
              <a:rPr lang="tr-TR" sz="7200" dirty="0"/>
              <a:t>DUYGUSAL İLİŞKİ VE DENETİM</a:t>
            </a:r>
          </a:p>
        </p:txBody>
      </p:sp>
    </p:spTree>
    <p:extLst>
      <p:ext uri="{BB962C8B-B14F-4D97-AF65-F5344CB8AC3E}">
        <p14:creationId xmlns:p14="http://schemas.microsoft.com/office/powerpoint/2010/main" val="1111666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DUYGUSAL İLİŞKİ: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KABUL EDİCİ TUTUM</a:t>
            </a:r>
          </a:p>
          <a:p>
            <a:pPr algn="ctr"/>
            <a:r>
              <a:rPr lang="tr-TR" sz="7200" dirty="0"/>
              <a:t>REDDEDİCİ TUTUM</a:t>
            </a:r>
          </a:p>
        </p:txBody>
      </p:sp>
    </p:spTree>
    <p:extLst>
      <p:ext uri="{BB962C8B-B14F-4D97-AF65-F5344CB8AC3E}">
        <p14:creationId xmlns:p14="http://schemas.microsoft.com/office/powerpoint/2010/main" val="402435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DENETİM: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KISITLAYICI TUTUM</a:t>
            </a:r>
          </a:p>
          <a:p>
            <a:pPr algn="ctr"/>
            <a:r>
              <a:rPr lang="tr-TR" sz="7200" dirty="0"/>
              <a:t>HOŞGÖRÜLÜ TUTUM</a:t>
            </a:r>
          </a:p>
          <a:p>
            <a:pPr algn="ctr"/>
            <a:r>
              <a:rPr lang="tr-TR" sz="7200" dirty="0"/>
              <a:t>UMURSAMAZ TUTUM</a:t>
            </a:r>
          </a:p>
        </p:txBody>
      </p:sp>
    </p:spTree>
    <p:extLst>
      <p:ext uri="{BB962C8B-B14F-4D97-AF65-F5344CB8AC3E}">
        <p14:creationId xmlns:p14="http://schemas.microsoft.com/office/powerpoint/2010/main" val="58453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/>
              <a:t>EBEVEYN TUTUMLARI, EBEVEYN İLE ÇOCUKLAR ARASINDAKİ DUYGUSAL BAĞIN VE DİSİPLİN İLİŞKİLERİNİN YÖNÜNÜ İFADE EDER.</a:t>
            </a:r>
          </a:p>
          <a:p>
            <a:pPr algn="ctr"/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09641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370390" y="403136"/>
            <a:ext cx="11528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KARAKTER GELİŞİMİ VE EĞİTİMİ</a:t>
            </a:r>
          </a:p>
        </p:txBody>
      </p:sp>
    </p:spTree>
    <p:extLst>
      <p:ext uri="{BB962C8B-B14F-4D97-AF65-F5344CB8AC3E}">
        <p14:creationId xmlns:p14="http://schemas.microsoft.com/office/powerpoint/2010/main" val="1791565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dirty="0"/>
              <a:t>EBEVEYN TUTUM ÇEŞİTLERİ</a:t>
            </a:r>
          </a:p>
        </p:txBody>
      </p:sp>
    </p:spTree>
    <p:extLst>
      <p:ext uri="{BB962C8B-B14F-4D97-AF65-F5344CB8AC3E}">
        <p14:creationId xmlns:p14="http://schemas.microsoft.com/office/powerpoint/2010/main" val="1845684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dirty="0"/>
              <a:t>A. DEMOKRATİK TUTUM</a:t>
            </a:r>
          </a:p>
        </p:txBody>
      </p:sp>
    </p:spTree>
    <p:extLst>
      <p:ext uri="{BB962C8B-B14F-4D97-AF65-F5344CB8AC3E}">
        <p14:creationId xmlns:p14="http://schemas.microsoft.com/office/powerpoint/2010/main" val="1801798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dirty="0"/>
              <a:t>ÇOCUK BİR BİREYDİR!!!!!!!</a:t>
            </a:r>
          </a:p>
        </p:txBody>
      </p:sp>
    </p:spTree>
    <p:extLst>
      <p:ext uri="{BB962C8B-B14F-4D97-AF65-F5344CB8AC3E}">
        <p14:creationId xmlns:p14="http://schemas.microsoft.com/office/powerpoint/2010/main" val="223364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dirty="0"/>
              <a:t>1. ÇOCUK CİDDİYE ALINIR!</a:t>
            </a:r>
          </a:p>
        </p:txBody>
      </p:sp>
    </p:spTree>
    <p:extLst>
      <p:ext uri="{BB962C8B-B14F-4D97-AF65-F5344CB8AC3E}">
        <p14:creationId xmlns:p14="http://schemas.microsoft.com/office/powerpoint/2010/main" val="1866086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dirty="0"/>
              <a:t>2. ÇOCUĞUN DUYGULARI DEĞİL DAVRANIŞLARI SINIRLANDIRILIR!</a:t>
            </a:r>
          </a:p>
        </p:txBody>
      </p:sp>
    </p:spTree>
    <p:extLst>
      <p:ext uri="{BB962C8B-B14F-4D97-AF65-F5344CB8AC3E}">
        <p14:creationId xmlns:p14="http://schemas.microsoft.com/office/powerpoint/2010/main" val="3782775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dirty="0"/>
              <a:t>3. ELEŞTİRİ VE YA ÖVGÜ KİŞİLİĞE DEĞİL DAVRANIŞA YAPILIR!</a:t>
            </a:r>
          </a:p>
        </p:txBody>
      </p:sp>
    </p:spTree>
    <p:extLst>
      <p:ext uri="{BB962C8B-B14F-4D97-AF65-F5344CB8AC3E}">
        <p14:creationId xmlns:p14="http://schemas.microsoft.com/office/powerpoint/2010/main" val="3493216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dirty="0"/>
              <a:t>4. ÇOCUKLARA GÜVENİLİR!</a:t>
            </a:r>
          </a:p>
        </p:txBody>
      </p:sp>
    </p:spTree>
    <p:extLst>
      <p:ext uri="{BB962C8B-B14F-4D97-AF65-F5344CB8AC3E}">
        <p14:creationId xmlns:p14="http://schemas.microsoft.com/office/powerpoint/2010/main" val="3565265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dirty="0"/>
              <a:t>5. KURALLAR ÖNCEDENBERABERCE KONULUR!</a:t>
            </a:r>
          </a:p>
        </p:txBody>
      </p:sp>
    </p:spTree>
    <p:extLst>
      <p:ext uri="{BB962C8B-B14F-4D97-AF65-F5344CB8AC3E}">
        <p14:creationId xmlns:p14="http://schemas.microsoft.com/office/powerpoint/2010/main" val="2649223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6. HER İKİ TARAFIN DA HAKLARI KORUNUR VE SORUMLULUKLARI YERİNE GETİRİLİR!</a:t>
            </a:r>
          </a:p>
        </p:txBody>
      </p:sp>
    </p:spTree>
    <p:extLst>
      <p:ext uri="{BB962C8B-B14F-4D97-AF65-F5344CB8AC3E}">
        <p14:creationId xmlns:p14="http://schemas.microsoft.com/office/powerpoint/2010/main" val="2573555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SONUÇ:</a:t>
            </a:r>
          </a:p>
          <a:p>
            <a:pPr algn="ctr"/>
            <a:r>
              <a:rPr lang="tr-TR" sz="8000" dirty="0"/>
              <a:t>ÖZGÜVEN, KİŞİSEL VE SOSYAL SAYGI,</a:t>
            </a:r>
          </a:p>
          <a:p>
            <a:pPr algn="ctr"/>
            <a:r>
              <a:rPr lang="tr-TR" sz="8000" dirty="0"/>
              <a:t>VE DE BAŞARI</a:t>
            </a:r>
          </a:p>
        </p:txBody>
      </p:sp>
    </p:spTree>
    <p:extLst>
      <p:ext uri="{BB962C8B-B14F-4D97-AF65-F5344CB8AC3E}">
        <p14:creationId xmlns:p14="http://schemas.microsoft.com/office/powerpoint/2010/main" val="34057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67319" y="1386984"/>
            <a:ext cx="107228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KARAKTER NEDİR?</a:t>
            </a:r>
          </a:p>
        </p:txBody>
      </p:sp>
    </p:spTree>
    <p:extLst>
      <p:ext uri="{BB962C8B-B14F-4D97-AF65-F5344CB8AC3E}">
        <p14:creationId xmlns:p14="http://schemas.microsoft.com/office/powerpoint/2010/main" val="4247297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B. OTORİTER EBEVEYN TUTUMU</a:t>
            </a:r>
          </a:p>
        </p:txBody>
      </p:sp>
    </p:spTree>
    <p:extLst>
      <p:ext uri="{BB962C8B-B14F-4D97-AF65-F5344CB8AC3E}">
        <p14:creationId xmlns:p14="http://schemas.microsoft.com/office/powerpoint/2010/main" val="2154451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1. KARARLAR DİKTE EDİLİR!</a:t>
            </a:r>
          </a:p>
        </p:txBody>
      </p:sp>
    </p:spTree>
    <p:extLst>
      <p:ext uri="{BB962C8B-B14F-4D97-AF65-F5344CB8AC3E}">
        <p14:creationId xmlns:p14="http://schemas.microsoft.com/office/powerpoint/2010/main" val="774478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2. KARARLARIN SEBEPLERİ AÇIKLANMAZ!!</a:t>
            </a:r>
          </a:p>
        </p:txBody>
      </p:sp>
    </p:spTree>
    <p:extLst>
      <p:ext uri="{BB962C8B-B14F-4D97-AF65-F5344CB8AC3E}">
        <p14:creationId xmlns:p14="http://schemas.microsoft.com/office/powerpoint/2010/main" val="457667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3. BAŞARI OTORİTEYE UYMAKTIR!!</a:t>
            </a:r>
          </a:p>
        </p:txBody>
      </p:sp>
    </p:spTree>
    <p:extLst>
      <p:ext uri="{BB962C8B-B14F-4D97-AF65-F5344CB8AC3E}">
        <p14:creationId xmlns:p14="http://schemas.microsoft.com/office/powerpoint/2010/main" val="1399693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4. ÖDÜL, OTORİTEYE UYDUĞUNDA VERİLİR!!</a:t>
            </a:r>
          </a:p>
        </p:txBody>
      </p:sp>
    </p:spTree>
    <p:extLst>
      <p:ext uri="{BB962C8B-B14F-4D97-AF65-F5344CB8AC3E}">
        <p14:creationId xmlns:p14="http://schemas.microsoft.com/office/powerpoint/2010/main" val="2224922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71492" y="900847"/>
            <a:ext cx="1119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5. ÇOCUĞUN İSTEKLERİ VE </a:t>
            </a:r>
            <a:r>
              <a:rPr lang="tr-TR" sz="8000" u="sng" dirty="0"/>
              <a:t>İHTİYAÇLARI</a:t>
            </a:r>
            <a:r>
              <a:rPr lang="tr-TR" sz="8000" dirty="0"/>
              <a:t> DİKKATE ALINMAZ!!</a:t>
            </a:r>
          </a:p>
        </p:txBody>
      </p:sp>
    </p:spTree>
    <p:extLst>
      <p:ext uri="{BB962C8B-B14F-4D97-AF65-F5344CB8AC3E}">
        <p14:creationId xmlns:p14="http://schemas.microsoft.com/office/powerpoint/2010/main" val="2310097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78895" y="298963"/>
            <a:ext cx="111967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SONUÇ:</a:t>
            </a:r>
          </a:p>
          <a:p>
            <a:pPr algn="ctr"/>
            <a:r>
              <a:rPr lang="tr-TR" sz="8000" dirty="0"/>
              <a:t>OTORİTENİN BOŞLUĞUNDA SANKİ HİÇ EĞİTİLMEMİŞ BİR HALE DÖNMEK</a:t>
            </a:r>
          </a:p>
        </p:txBody>
      </p:sp>
    </p:spTree>
    <p:extLst>
      <p:ext uri="{BB962C8B-B14F-4D97-AF65-F5344CB8AC3E}">
        <p14:creationId xmlns:p14="http://schemas.microsoft.com/office/powerpoint/2010/main" val="3961736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78895" y="298963"/>
            <a:ext cx="11196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SONUÇ:</a:t>
            </a:r>
          </a:p>
          <a:p>
            <a:pPr algn="ctr"/>
            <a:r>
              <a:rPr lang="tr-TR" sz="8000" dirty="0"/>
              <a:t>ÖZGÜVEN EKSİKLİĞİ VE SALDIRGANLIK</a:t>
            </a:r>
          </a:p>
        </p:txBody>
      </p:sp>
    </p:spTree>
    <p:extLst>
      <p:ext uri="{BB962C8B-B14F-4D97-AF65-F5344CB8AC3E}">
        <p14:creationId xmlns:p14="http://schemas.microsoft.com/office/powerpoint/2010/main" val="4139350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78895" y="298963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C. TUTARSIZ EBEVEYN TUTUMU</a:t>
            </a:r>
          </a:p>
        </p:txBody>
      </p:sp>
    </p:spTree>
    <p:extLst>
      <p:ext uri="{BB962C8B-B14F-4D97-AF65-F5344CB8AC3E}">
        <p14:creationId xmlns:p14="http://schemas.microsoft.com/office/powerpoint/2010/main" val="3963626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1. ÇELİŞEN STANDARTLAR VE UYGULAMALAR</a:t>
            </a:r>
          </a:p>
        </p:txBody>
      </p:sp>
    </p:spTree>
    <p:extLst>
      <p:ext uri="{BB962C8B-B14F-4D97-AF65-F5344CB8AC3E}">
        <p14:creationId xmlns:p14="http://schemas.microsoft.com/office/powerpoint/2010/main" val="393080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67319" y="1386984"/>
            <a:ext cx="1108989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KARAKTER NİÇİN </a:t>
            </a:r>
          </a:p>
          <a:p>
            <a:r>
              <a:rPr lang="tr-TR" sz="9600" dirty="0"/>
              <a:t>GELİŞTİRİLMELİDİR?</a:t>
            </a:r>
          </a:p>
        </p:txBody>
      </p:sp>
    </p:spTree>
    <p:extLst>
      <p:ext uri="{BB962C8B-B14F-4D97-AF65-F5344CB8AC3E}">
        <p14:creationId xmlns:p14="http://schemas.microsoft.com/office/powerpoint/2010/main" val="3151031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2. AŞIRI HOŞGÖRÜ VE CEZALANDIRMA ARASINDA GİDİP GELME</a:t>
            </a:r>
          </a:p>
        </p:txBody>
      </p:sp>
    </p:spTree>
    <p:extLst>
      <p:ext uri="{BB962C8B-B14F-4D97-AF65-F5344CB8AC3E}">
        <p14:creationId xmlns:p14="http://schemas.microsoft.com/office/powerpoint/2010/main" val="517147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SONUÇ:</a:t>
            </a:r>
          </a:p>
          <a:p>
            <a:pPr algn="ctr"/>
            <a:r>
              <a:rPr lang="tr-TR" sz="8000" dirty="0"/>
              <a:t>TUTARSIZ KARAKTER GELİŞİMİ</a:t>
            </a:r>
          </a:p>
        </p:txBody>
      </p:sp>
    </p:spTree>
    <p:extLst>
      <p:ext uri="{BB962C8B-B14F-4D97-AF65-F5344CB8AC3E}">
        <p14:creationId xmlns:p14="http://schemas.microsoft.com/office/powerpoint/2010/main" val="682583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D. İLGİSİZ EBEVEYN TUTUMU</a:t>
            </a:r>
          </a:p>
        </p:txBody>
      </p:sp>
    </p:spTree>
    <p:extLst>
      <p:ext uri="{BB962C8B-B14F-4D97-AF65-F5344CB8AC3E}">
        <p14:creationId xmlns:p14="http://schemas.microsoft.com/office/powerpoint/2010/main" val="2526995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1. ÇOCUĞUN MADDİ VE MANEVİ İHTİYAÇLARINA DUYARSIZLIK</a:t>
            </a:r>
          </a:p>
        </p:txBody>
      </p:sp>
    </p:spTree>
    <p:extLst>
      <p:ext uri="{BB962C8B-B14F-4D97-AF65-F5344CB8AC3E}">
        <p14:creationId xmlns:p14="http://schemas.microsoft.com/office/powerpoint/2010/main" val="531453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2. İLETİŞİMSİZLİK</a:t>
            </a:r>
          </a:p>
        </p:txBody>
      </p:sp>
    </p:spTree>
    <p:extLst>
      <p:ext uri="{BB962C8B-B14F-4D97-AF65-F5344CB8AC3E}">
        <p14:creationId xmlns:p14="http://schemas.microsoft.com/office/powerpoint/2010/main" val="2719617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SONUÇ:</a:t>
            </a:r>
          </a:p>
          <a:p>
            <a:pPr algn="ctr"/>
            <a:r>
              <a:rPr lang="tr-TR" sz="8000" dirty="0"/>
              <a:t>DÜŞÜK BENLİK ALGISI</a:t>
            </a:r>
          </a:p>
        </p:txBody>
      </p:sp>
    </p:spTree>
    <p:extLst>
      <p:ext uri="{BB962C8B-B14F-4D97-AF65-F5344CB8AC3E}">
        <p14:creationId xmlns:p14="http://schemas.microsoft.com/office/powerpoint/2010/main" val="228756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E. AŞIRI KORUYUCU EBEVEYN TUTUMU</a:t>
            </a:r>
          </a:p>
        </p:txBody>
      </p:sp>
    </p:spTree>
    <p:extLst>
      <p:ext uri="{BB962C8B-B14F-4D97-AF65-F5344CB8AC3E}">
        <p14:creationId xmlns:p14="http://schemas.microsoft.com/office/powerpoint/2010/main" val="1136411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1. AŞIRI İLGİ, AŞIRI ÖZEN </a:t>
            </a:r>
          </a:p>
        </p:txBody>
      </p:sp>
    </p:spTree>
    <p:extLst>
      <p:ext uri="{BB962C8B-B14F-4D97-AF65-F5344CB8AC3E}">
        <p14:creationId xmlns:p14="http://schemas.microsoft.com/office/powerpoint/2010/main" val="2787245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2. ABARTILI ÖVGÜ</a:t>
            </a:r>
          </a:p>
        </p:txBody>
      </p:sp>
    </p:spTree>
    <p:extLst>
      <p:ext uri="{BB962C8B-B14F-4D97-AF65-F5344CB8AC3E}">
        <p14:creationId xmlns:p14="http://schemas.microsoft.com/office/powerpoint/2010/main" val="4284623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3. ÇOCUK ADINA TÜM KARARLARI VERME</a:t>
            </a:r>
          </a:p>
        </p:txBody>
      </p:sp>
    </p:spTree>
    <p:extLst>
      <p:ext uri="{BB962C8B-B14F-4D97-AF65-F5344CB8AC3E}">
        <p14:creationId xmlns:p14="http://schemas.microsoft.com/office/powerpoint/2010/main" val="42520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55744" y="345262"/>
            <a:ext cx="11196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BEŞERDEN İNSANA GEÇİŞ: </a:t>
            </a:r>
          </a:p>
          <a:p>
            <a:pPr algn="ctr"/>
            <a:r>
              <a:rPr lang="tr-TR" sz="9600" dirty="0"/>
              <a:t>BEŞERİ ÖZELLİKLERİ EHLİLEŞTİRME</a:t>
            </a:r>
          </a:p>
        </p:txBody>
      </p:sp>
    </p:spTree>
    <p:extLst>
      <p:ext uri="{BB962C8B-B14F-4D97-AF65-F5344CB8AC3E}">
        <p14:creationId xmlns:p14="http://schemas.microsoft.com/office/powerpoint/2010/main" val="2625681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MOTİVASYON:</a:t>
            </a:r>
          </a:p>
          <a:p>
            <a:pPr algn="ctr"/>
            <a:r>
              <a:rPr lang="tr-TR" sz="8000" dirty="0"/>
              <a:t>AMAN ÇOCUĞUM ÜZÜLMESİN!!!!</a:t>
            </a:r>
          </a:p>
        </p:txBody>
      </p:sp>
    </p:spTree>
    <p:extLst>
      <p:ext uri="{BB962C8B-B14F-4D97-AF65-F5344CB8AC3E}">
        <p14:creationId xmlns:p14="http://schemas.microsoft.com/office/powerpoint/2010/main" val="2587294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32597" y="426284"/>
            <a:ext cx="11196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/>
              <a:t>SONUÇ:</a:t>
            </a:r>
          </a:p>
          <a:p>
            <a:pPr algn="ctr"/>
            <a:r>
              <a:rPr lang="tr-TR" sz="6000" dirty="0"/>
              <a:t>BECERİ EKSİKLİĞİ</a:t>
            </a:r>
          </a:p>
          <a:p>
            <a:pPr algn="ctr"/>
            <a:r>
              <a:rPr lang="tr-TR" sz="6000" dirty="0"/>
              <a:t>İLETİŞİM EKSİKLİĞİ</a:t>
            </a:r>
          </a:p>
          <a:p>
            <a:pPr algn="ctr"/>
            <a:r>
              <a:rPr lang="tr-TR" sz="6000" dirty="0"/>
              <a:t>SORUMLULUK EKSİKLİĞİ</a:t>
            </a:r>
          </a:p>
          <a:p>
            <a:pPr algn="ctr"/>
            <a:r>
              <a:rPr lang="tr-TR" sz="6000" dirty="0"/>
              <a:t>ARTAN BAĞIMLILIK</a:t>
            </a:r>
          </a:p>
          <a:p>
            <a:pPr algn="ctr"/>
            <a:r>
              <a:rPr lang="tr-TR" sz="6000" dirty="0"/>
              <a:t>KAYBOLAN BAĞIMSIZLIK DUYGUSU</a:t>
            </a:r>
          </a:p>
        </p:txBody>
      </p:sp>
    </p:spTree>
    <p:extLst>
      <p:ext uri="{BB962C8B-B14F-4D97-AF65-F5344CB8AC3E}">
        <p14:creationId xmlns:p14="http://schemas.microsoft.com/office/powerpoint/2010/main" val="3900759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25194" y="1005018"/>
            <a:ext cx="1119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SONUÇ:</a:t>
            </a:r>
          </a:p>
          <a:p>
            <a:pPr algn="ctr"/>
            <a:r>
              <a:rPr lang="tr-TR" sz="8000" dirty="0"/>
              <a:t>GÜVENME VE SAĞLIKLI İLİŞKİ GELİŞRTİRME PROBLEMİ</a:t>
            </a:r>
          </a:p>
        </p:txBody>
      </p:sp>
    </p:spTree>
    <p:extLst>
      <p:ext uri="{BB962C8B-B14F-4D97-AF65-F5344CB8AC3E}">
        <p14:creationId xmlns:p14="http://schemas.microsoft.com/office/powerpoint/2010/main" val="21756294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YAKIN SOSYAL ÇEVRE</a:t>
            </a:r>
          </a:p>
        </p:txBody>
      </p:sp>
    </p:spTree>
    <p:extLst>
      <p:ext uri="{BB962C8B-B14F-4D97-AF65-F5344CB8AC3E}">
        <p14:creationId xmlns:p14="http://schemas.microsoft.com/office/powerpoint/2010/main" val="3150849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UZAK SOSYAL ÇEVRE</a:t>
            </a:r>
          </a:p>
        </p:txBody>
      </p:sp>
    </p:spTree>
    <p:extLst>
      <p:ext uri="{BB962C8B-B14F-4D97-AF65-F5344CB8AC3E}">
        <p14:creationId xmlns:p14="http://schemas.microsoft.com/office/powerpoint/2010/main" val="3924354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ARKADAŞ SEÇİMİNE MÜDAHALE</a:t>
            </a:r>
          </a:p>
        </p:txBody>
      </p:sp>
    </p:spTree>
    <p:extLst>
      <p:ext uri="{BB962C8B-B14F-4D97-AF65-F5344CB8AC3E}">
        <p14:creationId xmlns:p14="http://schemas.microsoft.com/office/powerpoint/2010/main" val="2365012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OKUL</a:t>
            </a:r>
          </a:p>
        </p:txBody>
      </p:sp>
    </p:spTree>
    <p:extLst>
      <p:ext uri="{BB962C8B-B14F-4D97-AF65-F5344CB8AC3E}">
        <p14:creationId xmlns:p14="http://schemas.microsoft.com/office/powerpoint/2010/main" val="20762574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597871" y="634630"/>
            <a:ext cx="11196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OKUL:</a:t>
            </a:r>
          </a:p>
          <a:p>
            <a:pPr algn="ctr"/>
            <a:r>
              <a:rPr lang="tr-TR" sz="9600" dirty="0"/>
              <a:t>BİLGİ</a:t>
            </a:r>
          </a:p>
          <a:p>
            <a:pPr algn="ctr"/>
            <a:r>
              <a:rPr lang="tr-TR" sz="9600" dirty="0"/>
              <a:t>BECERİ</a:t>
            </a:r>
          </a:p>
          <a:p>
            <a:pPr algn="ctr"/>
            <a:r>
              <a:rPr lang="tr-TR" sz="9600" dirty="0"/>
              <a:t>KARAKTER</a:t>
            </a:r>
          </a:p>
        </p:txBody>
      </p:sp>
    </p:spTree>
    <p:extLst>
      <p:ext uri="{BB962C8B-B14F-4D97-AF65-F5344CB8AC3E}">
        <p14:creationId xmlns:p14="http://schemas.microsoft.com/office/powerpoint/2010/main" val="3983306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597871" y="634630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OKUL:</a:t>
            </a:r>
          </a:p>
          <a:p>
            <a:pPr algn="ctr"/>
            <a:r>
              <a:rPr lang="tr-TR" sz="9600" dirty="0"/>
              <a:t>AKADEMİK VE SOSYAL GELİŞİM</a:t>
            </a:r>
          </a:p>
        </p:txBody>
      </p:sp>
    </p:spTree>
    <p:extLst>
      <p:ext uri="{BB962C8B-B14F-4D97-AF65-F5344CB8AC3E}">
        <p14:creationId xmlns:p14="http://schemas.microsoft.com/office/powerpoint/2010/main" val="39577730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PLANLI-PLANSIZ ÖĞRENME</a:t>
            </a:r>
          </a:p>
        </p:txBody>
      </p:sp>
    </p:spTree>
    <p:extLst>
      <p:ext uri="{BB962C8B-B14F-4D97-AF65-F5344CB8AC3E}">
        <p14:creationId xmlns:p14="http://schemas.microsoft.com/office/powerpoint/2010/main" val="205370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586296" y="217940"/>
            <a:ext cx="11196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KARAKTER GELİŞİMİNİN ZEMİNİ: </a:t>
            </a:r>
          </a:p>
          <a:p>
            <a:pPr algn="ctr"/>
            <a:r>
              <a:rPr lang="tr-TR" sz="9600" dirty="0"/>
              <a:t>TOPLUMSALLAŞMA</a:t>
            </a:r>
          </a:p>
        </p:txBody>
      </p:sp>
    </p:spTree>
    <p:extLst>
      <p:ext uri="{BB962C8B-B14F-4D97-AF65-F5344CB8AC3E}">
        <p14:creationId xmlns:p14="http://schemas.microsoft.com/office/powerpoint/2010/main" val="6884461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RESMİ PROGRAM</a:t>
            </a:r>
          </a:p>
          <a:p>
            <a:pPr algn="ctr"/>
            <a:r>
              <a:rPr lang="tr-TR" sz="9600" dirty="0"/>
              <a:t>ÖRTÜK PROGRAM</a:t>
            </a:r>
          </a:p>
        </p:txBody>
      </p:sp>
    </p:spTree>
    <p:extLst>
      <p:ext uri="{BB962C8B-B14F-4D97-AF65-F5344CB8AC3E}">
        <p14:creationId xmlns:p14="http://schemas.microsoft.com/office/powerpoint/2010/main" val="3072707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399381" y="210589"/>
            <a:ext cx="1119673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500" dirty="0"/>
              <a:t>RESMİ PROGRAM:</a:t>
            </a:r>
          </a:p>
          <a:p>
            <a:pPr algn="ctr"/>
            <a:endParaRPr lang="tr-TR" sz="2800" dirty="0"/>
          </a:p>
          <a:p>
            <a:pPr algn="ctr"/>
            <a:r>
              <a:rPr lang="tr-TR" sz="11500" dirty="0"/>
              <a:t>1. PLANLI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5546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2. ÖNCEDEN BELİRLİ </a:t>
            </a:r>
          </a:p>
        </p:txBody>
      </p:sp>
    </p:spTree>
    <p:extLst>
      <p:ext uri="{BB962C8B-B14F-4D97-AF65-F5344CB8AC3E}">
        <p14:creationId xmlns:p14="http://schemas.microsoft.com/office/powerpoint/2010/main" val="35064041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3. OKULA GÖRE DEĞİŞMEZ</a:t>
            </a:r>
          </a:p>
        </p:txBody>
      </p:sp>
    </p:spTree>
    <p:extLst>
      <p:ext uri="{BB962C8B-B14F-4D97-AF65-F5344CB8AC3E}">
        <p14:creationId xmlns:p14="http://schemas.microsoft.com/office/powerpoint/2010/main" val="26601378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4. YAZILI</a:t>
            </a:r>
          </a:p>
        </p:txBody>
      </p:sp>
    </p:spTree>
    <p:extLst>
      <p:ext uri="{BB962C8B-B14F-4D97-AF65-F5344CB8AC3E}">
        <p14:creationId xmlns:p14="http://schemas.microsoft.com/office/powerpoint/2010/main" val="19903468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ÖRTÜK PROGRAM:</a:t>
            </a:r>
          </a:p>
          <a:p>
            <a:pPr algn="ctr"/>
            <a:r>
              <a:rPr lang="tr-TR" sz="9600" dirty="0"/>
              <a:t>1. YAZISIZ</a:t>
            </a:r>
          </a:p>
        </p:txBody>
      </p:sp>
    </p:spTree>
    <p:extLst>
      <p:ext uri="{BB962C8B-B14F-4D97-AF65-F5344CB8AC3E}">
        <p14:creationId xmlns:p14="http://schemas.microsoft.com/office/powerpoint/2010/main" val="2290572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2. AÇIK VE PLANLI OLMAYAN</a:t>
            </a:r>
          </a:p>
        </p:txBody>
      </p:sp>
    </p:spTree>
    <p:extLst>
      <p:ext uri="{BB962C8B-B14F-4D97-AF65-F5344CB8AC3E}">
        <p14:creationId xmlns:p14="http://schemas.microsoft.com/office/powerpoint/2010/main" val="33644465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3. OKULA GÖRE DEĞİŞEN</a:t>
            </a:r>
          </a:p>
        </p:txBody>
      </p:sp>
    </p:spTree>
    <p:extLst>
      <p:ext uri="{BB962C8B-B14F-4D97-AF65-F5344CB8AC3E}">
        <p14:creationId xmlns:p14="http://schemas.microsoft.com/office/powerpoint/2010/main" val="24742029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82441" y="1755184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4. RESMİ PROGRAMI DESTEKLEYİCİ</a:t>
            </a:r>
          </a:p>
        </p:txBody>
      </p:sp>
    </p:spTree>
    <p:extLst>
      <p:ext uri="{BB962C8B-B14F-4D97-AF65-F5344CB8AC3E}">
        <p14:creationId xmlns:p14="http://schemas.microsoft.com/office/powerpoint/2010/main" val="168069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OKUL VE AİLE İŞBİRLİĞİ</a:t>
            </a:r>
          </a:p>
        </p:txBody>
      </p:sp>
    </p:spTree>
    <p:extLst>
      <p:ext uri="{BB962C8B-B14F-4D97-AF65-F5344CB8AC3E}">
        <p14:creationId xmlns:p14="http://schemas.microsoft.com/office/powerpoint/2010/main" val="391439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TOPLUMSALLAŞMA İHTİYACI</a:t>
            </a:r>
          </a:p>
        </p:txBody>
      </p:sp>
    </p:spTree>
    <p:extLst>
      <p:ext uri="{BB962C8B-B14F-4D97-AF65-F5344CB8AC3E}">
        <p14:creationId xmlns:p14="http://schemas.microsoft.com/office/powerpoint/2010/main" val="6552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21021" y="379987"/>
            <a:ext cx="11196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1- GELİŞTİRİLECEK KARAKTERLERİN BELİRLENMESİNDE ORTAKLIK</a:t>
            </a:r>
          </a:p>
        </p:txBody>
      </p:sp>
    </p:spTree>
    <p:extLst>
      <p:ext uri="{BB962C8B-B14F-4D97-AF65-F5344CB8AC3E}">
        <p14:creationId xmlns:p14="http://schemas.microsoft.com/office/powerpoint/2010/main" val="5253595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621021" y="379987"/>
            <a:ext cx="11196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2- GELİŞTİRİLECEK KARAKTERLERİN PEKİŞTİRİLMESİNDE ORTAKLIK</a:t>
            </a:r>
          </a:p>
        </p:txBody>
      </p:sp>
    </p:spTree>
    <p:extLst>
      <p:ext uri="{BB962C8B-B14F-4D97-AF65-F5344CB8AC3E}">
        <p14:creationId xmlns:p14="http://schemas.microsoft.com/office/powerpoint/2010/main" val="4128889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539997" y="275814"/>
            <a:ext cx="11196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KARAKTER GELİŞİMİNDE SORUMLULUK DEVRİ OLMAZ!</a:t>
            </a:r>
          </a:p>
        </p:txBody>
      </p:sp>
    </p:spTree>
    <p:extLst>
      <p:ext uri="{BB962C8B-B14F-4D97-AF65-F5344CB8AC3E}">
        <p14:creationId xmlns:p14="http://schemas.microsoft.com/office/powerpoint/2010/main" val="233693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61056" y="1886674"/>
            <a:ext cx="6827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4.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702043" y="1282812"/>
            <a:ext cx="1119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dirty="0"/>
              <a:t>KARAKTER GELİŞİMİNE ETKİ EDEN UNSURLAR</a:t>
            </a:r>
          </a:p>
        </p:txBody>
      </p:sp>
    </p:spTree>
    <p:extLst>
      <p:ext uri="{BB962C8B-B14F-4D97-AF65-F5344CB8AC3E}">
        <p14:creationId xmlns:p14="http://schemas.microsoft.com/office/powerpoint/2010/main" val="1311360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1426</TotalTime>
  <Words>556</Words>
  <Application>Microsoft Macintosh PowerPoint</Application>
  <PresentationFormat>Geniş ekran</PresentationFormat>
  <Paragraphs>132</Paragraphs>
  <Slides>83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87" baseType="lpstr">
      <vt:lpstr>Arial</vt:lpstr>
      <vt:lpstr>Calibri</vt:lpstr>
      <vt:lpstr>Century Gothic</vt:lpstr>
      <vt:lpstr>Ağ Gözü</vt:lpstr>
      <vt:lpstr>Karakter  ve değerler  eğitimi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181</cp:revision>
  <dcterms:created xsi:type="dcterms:W3CDTF">2019-06-29T07:56:24Z</dcterms:created>
  <dcterms:modified xsi:type="dcterms:W3CDTF">2019-10-22T11:32:42Z</dcterms:modified>
</cp:coreProperties>
</file>