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56" r:id="rId2"/>
    <p:sldId id="302" r:id="rId3"/>
    <p:sldId id="336" r:id="rId4"/>
    <p:sldId id="346" r:id="rId5"/>
    <p:sldId id="347" r:id="rId6"/>
    <p:sldId id="337" r:id="rId7"/>
    <p:sldId id="350" r:id="rId8"/>
    <p:sldId id="354" r:id="rId9"/>
    <p:sldId id="355" r:id="rId10"/>
    <p:sldId id="352" r:id="rId11"/>
    <p:sldId id="353" r:id="rId12"/>
    <p:sldId id="356" r:id="rId13"/>
    <p:sldId id="357" r:id="rId14"/>
    <p:sldId id="349" r:id="rId15"/>
    <p:sldId id="343" r:id="rId16"/>
    <p:sldId id="351" r:id="rId17"/>
    <p:sldId id="344" r:id="rId18"/>
    <p:sldId id="345" r:id="rId19"/>
    <p:sldId id="338" r:id="rId20"/>
    <p:sldId id="339" r:id="rId21"/>
    <p:sldId id="358" r:id="rId22"/>
    <p:sldId id="359" r:id="rId23"/>
    <p:sldId id="360" r:id="rId24"/>
    <p:sldId id="361" r:id="rId25"/>
    <p:sldId id="342" r:id="rId26"/>
    <p:sldId id="340" r:id="rId27"/>
    <p:sldId id="341" r:id="rId28"/>
    <p:sldId id="362" r:id="rId29"/>
    <p:sldId id="304" r:id="rId30"/>
    <p:sldId id="314" r:id="rId31"/>
    <p:sldId id="307" r:id="rId32"/>
    <p:sldId id="309" r:id="rId33"/>
    <p:sldId id="310" r:id="rId34"/>
    <p:sldId id="308" r:id="rId35"/>
    <p:sldId id="316" r:id="rId36"/>
    <p:sldId id="322" r:id="rId37"/>
    <p:sldId id="317" r:id="rId38"/>
    <p:sldId id="318" r:id="rId39"/>
    <p:sldId id="319" r:id="rId40"/>
    <p:sldId id="320" r:id="rId41"/>
    <p:sldId id="323" r:id="rId42"/>
    <p:sldId id="324" r:id="rId43"/>
    <p:sldId id="332" r:id="rId44"/>
    <p:sldId id="333" r:id="rId45"/>
    <p:sldId id="335" r:id="rId46"/>
    <p:sldId id="325" r:id="rId47"/>
    <p:sldId id="326" r:id="rId48"/>
    <p:sldId id="331" r:id="rId49"/>
    <p:sldId id="328" r:id="rId50"/>
    <p:sldId id="329" r:id="rId51"/>
    <p:sldId id="330" r:id="rId52"/>
    <p:sldId id="303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86551"/>
  </p:normalViewPr>
  <p:slideViewPr>
    <p:cSldViewPr snapToGrid="0" snapToObjects="1">
      <p:cViewPr varScale="1">
        <p:scale>
          <a:sx n="110" d="100"/>
          <a:sy n="110" d="100"/>
        </p:scale>
        <p:origin x="103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16.10.2019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87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720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820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722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52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086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04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061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964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21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25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741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7740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793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957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233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373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67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49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498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</a:t>
            </a:r>
            <a:r>
              <a:rPr lang="tr-TR"/>
              <a:t>1-b burada kaldı, 16 ekim 2019.</a:t>
            </a:r>
            <a:r>
              <a:rPr lang="tr-TR" dirty="0"/>
              <a:t>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71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671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633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040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064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680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2518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2326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4475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199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4995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55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498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711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8686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4295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5611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017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3857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347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8305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04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16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4019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6527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84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61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677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78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05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547" y="-208596"/>
            <a:ext cx="8676222" cy="3200400"/>
          </a:xfrm>
        </p:spPr>
        <p:txBody>
          <a:bodyPr>
            <a:normAutofit/>
          </a:bodyPr>
          <a:lstStyle/>
          <a:p>
            <a:r>
              <a:rPr lang="tr-TR" sz="8000" dirty="0"/>
              <a:t>EĞİTİM BİLİMİNE GİRİŞ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955843" y="2500132"/>
            <a:ext cx="81916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ÖZERKLİK DÖNEMİ</a:t>
            </a:r>
          </a:p>
          <a:p>
            <a:pPr algn="ctr"/>
            <a:r>
              <a:rPr lang="tr-TR" sz="7200" dirty="0"/>
              <a:t>ÖZELLİKLERİ</a:t>
            </a:r>
          </a:p>
        </p:txBody>
      </p:sp>
    </p:spTree>
    <p:extLst>
      <p:ext uri="{BB962C8B-B14F-4D97-AF65-F5344CB8AC3E}">
        <p14:creationId xmlns:p14="http://schemas.microsoft.com/office/powerpoint/2010/main" val="282942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96785" y="960699"/>
            <a:ext cx="1109310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dirty="0"/>
              <a:t>YÜRÜME</a:t>
            </a:r>
          </a:p>
          <a:p>
            <a:pPr algn="ctr"/>
            <a:r>
              <a:rPr lang="tr-TR" sz="6000" dirty="0"/>
              <a:t>TUVALET EĞİTİMİ</a:t>
            </a:r>
          </a:p>
          <a:p>
            <a:pPr algn="ctr"/>
            <a:r>
              <a:rPr lang="tr-TR" sz="6000" dirty="0"/>
              <a:t>İNATÇILIK</a:t>
            </a:r>
          </a:p>
          <a:p>
            <a:pPr algn="ctr"/>
            <a:r>
              <a:rPr lang="tr-TR" sz="6000" dirty="0"/>
              <a:t>BAĞIMSIZLIK İSTEĞİ</a:t>
            </a:r>
          </a:p>
          <a:p>
            <a:pPr algn="ctr"/>
            <a:r>
              <a:rPr lang="tr-TR" sz="6000" dirty="0"/>
              <a:t>DAVRANIŞLARDA TUTARSIZLIK </a:t>
            </a:r>
          </a:p>
          <a:p>
            <a:pPr algn="ctr"/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192075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650745" y="2500132"/>
            <a:ext cx="6801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OYUN DÖNEMİ</a:t>
            </a:r>
          </a:p>
          <a:p>
            <a:pPr algn="ctr"/>
            <a:r>
              <a:rPr lang="tr-TR" sz="7200" dirty="0"/>
              <a:t>ÖZELLİKLERİ</a:t>
            </a:r>
          </a:p>
        </p:txBody>
      </p:sp>
    </p:spTree>
    <p:extLst>
      <p:ext uri="{BB962C8B-B14F-4D97-AF65-F5344CB8AC3E}">
        <p14:creationId xmlns:p14="http://schemas.microsoft.com/office/powerpoint/2010/main" val="150056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-704324" y="300942"/>
            <a:ext cx="134364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OYUN YEME-İÇME KADAR ÖNEMLİDİR</a:t>
            </a:r>
          </a:p>
          <a:p>
            <a:pPr algn="ctr"/>
            <a:r>
              <a:rPr lang="tr-TR" sz="6000" dirty="0"/>
              <a:t>KENDİ İŞİNİ KENDİ GÖRÜR</a:t>
            </a:r>
          </a:p>
          <a:p>
            <a:pPr algn="ctr"/>
            <a:r>
              <a:rPr lang="tr-TR" sz="6000" dirty="0"/>
              <a:t>KONUŞKANDIR</a:t>
            </a:r>
          </a:p>
          <a:p>
            <a:pPr algn="ctr"/>
            <a:r>
              <a:rPr lang="tr-TR" sz="6000" dirty="0"/>
              <a:t>HER ŞEYİ BİLMEK İSTER</a:t>
            </a:r>
          </a:p>
          <a:p>
            <a:pPr algn="ctr"/>
            <a:r>
              <a:rPr lang="tr-TR" sz="6000" dirty="0"/>
              <a:t>ANNE BABAYI TAKLİT EDER</a:t>
            </a:r>
          </a:p>
        </p:txBody>
      </p:sp>
    </p:spTree>
    <p:extLst>
      <p:ext uri="{BB962C8B-B14F-4D97-AF65-F5344CB8AC3E}">
        <p14:creationId xmlns:p14="http://schemas.microsoft.com/office/powerpoint/2010/main" val="167568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70390" y="2500132"/>
            <a:ext cx="1192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KREŞ/ANAOKULU</a:t>
            </a:r>
          </a:p>
        </p:txBody>
      </p:sp>
    </p:spTree>
    <p:extLst>
      <p:ext uri="{BB962C8B-B14F-4D97-AF65-F5344CB8AC3E}">
        <p14:creationId xmlns:p14="http://schemas.microsoft.com/office/powerpoint/2010/main" val="354429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625090" y="2500132"/>
            <a:ext cx="6853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ÖRGÜN EĞİTİM</a:t>
            </a:r>
          </a:p>
        </p:txBody>
      </p:sp>
    </p:spTree>
    <p:extLst>
      <p:ext uri="{BB962C8B-B14F-4D97-AF65-F5344CB8AC3E}">
        <p14:creationId xmlns:p14="http://schemas.microsoft.com/office/powerpoint/2010/main" val="200559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994038" y="2500132"/>
            <a:ext cx="10115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SON ÇOCUKLUK ÇAĞI</a:t>
            </a:r>
          </a:p>
        </p:txBody>
      </p:sp>
    </p:spTree>
    <p:extLst>
      <p:ext uri="{BB962C8B-B14F-4D97-AF65-F5344CB8AC3E}">
        <p14:creationId xmlns:p14="http://schemas.microsoft.com/office/powerpoint/2010/main" val="376340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734624" y="2500132"/>
            <a:ext cx="8634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LİSANS ÜSTÜ EĞİTİM</a:t>
            </a:r>
          </a:p>
        </p:txBody>
      </p:sp>
    </p:spTree>
    <p:extLst>
      <p:ext uri="{BB962C8B-B14F-4D97-AF65-F5344CB8AC3E}">
        <p14:creationId xmlns:p14="http://schemas.microsoft.com/office/powerpoint/2010/main" val="360361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693220" y="2500132"/>
            <a:ext cx="6716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KARMA EĞİTİM</a:t>
            </a:r>
          </a:p>
        </p:txBody>
      </p:sp>
    </p:spTree>
    <p:extLst>
      <p:ext uri="{BB962C8B-B14F-4D97-AF65-F5344CB8AC3E}">
        <p14:creationId xmlns:p14="http://schemas.microsoft.com/office/powerpoint/2010/main" val="31357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617076" y="2500132"/>
            <a:ext cx="6869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YAYGIN EĞİTİM</a:t>
            </a:r>
          </a:p>
        </p:txBody>
      </p:sp>
    </p:spTree>
    <p:extLst>
      <p:ext uri="{BB962C8B-B14F-4D97-AF65-F5344CB8AC3E}">
        <p14:creationId xmlns:p14="http://schemas.microsoft.com/office/powerpoint/2010/main" val="269702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346706" y="2500132"/>
            <a:ext cx="3409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4. DERS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290866" y="2500132"/>
            <a:ext cx="7521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ZORUNLU EĞİTİM</a:t>
            </a:r>
          </a:p>
        </p:txBody>
      </p:sp>
    </p:spTree>
    <p:extLst>
      <p:ext uri="{BB962C8B-B14F-4D97-AF65-F5344CB8AC3E}">
        <p14:creationId xmlns:p14="http://schemas.microsoft.com/office/powerpoint/2010/main" val="3188199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672111" y="2500132"/>
            <a:ext cx="87591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1876 KANUN-İ ESASİ</a:t>
            </a:r>
          </a:p>
          <a:p>
            <a:pPr algn="ctr"/>
            <a:r>
              <a:rPr lang="tr-TR" sz="7200" dirty="0"/>
              <a:t>İLK ALTI YIL</a:t>
            </a:r>
          </a:p>
        </p:txBody>
      </p:sp>
    </p:spTree>
    <p:extLst>
      <p:ext uri="{BB962C8B-B14F-4D97-AF65-F5344CB8AC3E}">
        <p14:creationId xmlns:p14="http://schemas.microsoft.com/office/powerpoint/2010/main" val="167597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264421" y="2500132"/>
            <a:ext cx="75745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1923 ANAYASASI</a:t>
            </a:r>
          </a:p>
          <a:p>
            <a:pPr algn="ctr"/>
            <a:r>
              <a:rPr lang="tr-TR" sz="7200" dirty="0"/>
              <a:t>İLK BEŞ YIL</a:t>
            </a:r>
          </a:p>
        </p:txBody>
      </p:sp>
    </p:spTree>
    <p:extLst>
      <p:ext uri="{BB962C8B-B14F-4D97-AF65-F5344CB8AC3E}">
        <p14:creationId xmlns:p14="http://schemas.microsoft.com/office/powerpoint/2010/main" val="1371393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264422" y="2500132"/>
            <a:ext cx="75745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1997 ANAYASASI</a:t>
            </a:r>
          </a:p>
          <a:p>
            <a:pPr algn="ctr"/>
            <a:r>
              <a:rPr lang="tr-TR" sz="7200" dirty="0"/>
              <a:t>İLK SEKİZ YIL</a:t>
            </a:r>
          </a:p>
        </p:txBody>
      </p:sp>
    </p:spTree>
    <p:extLst>
      <p:ext uri="{BB962C8B-B14F-4D97-AF65-F5344CB8AC3E}">
        <p14:creationId xmlns:p14="http://schemas.microsoft.com/office/powerpoint/2010/main" val="3171256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264423" y="2500132"/>
            <a:ext cx="75745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2012 ANAYASASI</a:t>
            </a:r>
          </a:p>
          <a:p>
            <a:pPr algn="ctr"/>
            <a:r>
              <a:rPr lang="tr-TR" sz="7200" dirty="0"/>
              <a:t>İLK 12 YIL</a:t>
            </a:r>
          </a:p>
        </p:txBody>
      </p:sp>
    </p:spTree>
    <p:extLst>
      <p:ext uri="{BB962C8B-B14F-4D97-AF65-F5344CB8AC3E}">
        <p14:creationId xmlns:p14="http://schemas.microsoft.com/office/powerpoint/2010/main" val="2741750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269500" y="2500132"/>
            <a:ext cx="5564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ÖZEL EĞİTİM</a:t>
            </a:r>
          </a:p>
        </p:txBody>
      </p:sp>
    </p:spTree>
    <p:extLst>
      <p:ext uri="{BB962C8B-B14F-4D97-AF65-F5344CB8AC3E}">
        <p14:creationId xmlns:p14="http://schemas.microsoft.com/office/powerpoint/2010/main" val="1426838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479219" y="2500132"/>
            <a:ext cx="71449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YETİŞKİN EĞİTİMİ</a:t>
            </a:r>
          </a:p>
          <a:p>
            <a:pPr algn="ctr"/>
            <a:r>
              <a:rPr lang="tr-TR" sz="7200" dirty="0"/>
              <a:t>ANDRAGOJİ</a:t>
            </a:r>
          </a:p>
        </p:txBody>
      </p:sp>
    </p:spTree>
    <p:extLst>
      <p:ext uri="{BB962C8B-B14F-4D97-AF65-F5344CB8AC3E}">
        <p14:creationId xmlns:p14="http://schemas.microsoft.com/office/powerpoint/2010/main" val="1354875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506728" y="2500132"/>
            <a:ext cx="11089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YAŞAM BOYU ÖĞRENME</a:t>
            </a:r>
          </a:p>
        </p:txBody>
      </p:sp>
    </p:spTree>
    <p:extLst>
      <p:ext uri="{BB962C8B-B14F-4D97-AF65-F5344CB8AC3E}">
        <p14:creationId xmlns:p14="http://schemas.microsoft.com/office/powerpoint/2010/main" val="3823814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44831" y="625034"/>
            <a:ext cx="1130630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YÜKSEK İLETİŞİM BECERİSİ</a:t>
            </a:r>
          </a:p>
          <a:p>
            <a:pPr algn="ctr"/>
            <a:r>
              <a:rPr lang="tr-TR" sz="7200" dirty="0"/>
              <a:t>TAKIM ÇALIŞMASI UYUMU</a:t>
            </a:r>
          </a:p>
          <a:p>
            <a:pPr algn="ctr"/>
            <a:r>
              <a:rPr lang="tr-TR" sz="7200" dirty="0"/>
              <a:t>ELEŞTİREL DÜŞÜNME</a:t>
            </a:r>
          </a:p>
          <a:p>
            <a:pPr algn="ctr"/>
            <a:r>
              <a:rPr lang="tr-TR" sz="7200" dirty="0"/>
              <a:t>ANALİTİK DÜŞÜNME</a:t>
            </a:r>
          </a:p>
          <a:p>
            <a:pPr algn="ctr"/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1747900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EĞİTİM-ÖĞRETİM İŞLERİNİ ÜSTLENEN KİŞİLER</a:t>
            </a:r>
          </a:p>
        </p:txBody>
      </p:sp>
    </p:spTree>
    <p:extLst>
      <p:ext uri="{BB962C8B-B14F-4D97-AF65-F5344CB8AC3E}">
        <p14:creationId xmlns:p14="http://schemas.microsoft.com/office/powerpoint/2010/main" val="83964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518742" y="2500132"/>
            <a:ext cx="11065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EĞİTİM-ÖĞRETİM TÜRLERİ</a:t>
            </a:r>
          </a:p>
        </p:txBody>
      </p:sp>
    </p:spTree>
    <p:extLst>
      <p:ext uri="{BB962C8B-B14F-4D97-AF65-F5344CB8AC3E}">
        <p14:creationId xmlns:p14="http://schemas.microsoft.com/office/powerpoint/2010/main" val="372394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EBEVEYN</a:t>
            </a:r>
          </a:p>
        </p:txBody>
      </p:sp>
    </p:spTree>
    <p:extLst>
      <p:ext uri="{BB962C8B-B14F-4D97-AF65-F5344CB8AC3E}">
        <p14:creationId xmlns:p14="http://schemas.microsoft.com/office/powerpoint/2010/main" val="668522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MUALLİM</a:t>
            </a:r>
          </a:p>
        </p:txBody>
      </p:sp>
    </p:spTree>
    <p:extLst>
      <p:ext uri="{BB962C8B-B14F-4D97-AF65-F5344CB8AC3E}">
        <p14:creationId xmlns:p14="http://schemas.microsoft.com/office/powerpoint/2010/main" val="247434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MÜDERRİS</a:t>
            </a:r>
          </a:p>
        </p:txBody>
      </p:sp>
    </p:spTree>
    <p:extLst>
      <p:ext uri="{BB962C8B-B14F-4D97-AF65-F5344CB8AC3E}">
        <p14:creationId xmlns:p14="http://schemas.microsoft.com/office/powerpoint/2010/main" val="928392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ÖĞRETMEN</a:t>
            </a:r>
          </a:p>
        </p:txBody>
      </p:sp>
    </p:spTree>
    <p:extLst>
      <p:ext uri="{BB962C8B-B14F-4D97-AF65-F5344CB8AC3E}">
        <p14:creationId xmlns:p14="http://schemas.microsoft.com/office/powerpoint/2010/main" val="2551010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MÜBELLİĞ</a:t>
            </a:r>
          </a:p>
        </p:txBody>
      </p:sp>
    </p:spTree>
    <p:extLst>
      <p:ext uri="{BB962C8B-B14F-4D97-AF65-F5344CB8AC3E}">
        <p14:creationId xmlns:p14="http://schemas.microsoft.com/office/powerpoint/2010/main" val="637935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EĞİTİM-ÖĞRETİM KURUMLARI</a:t>
            </a:r>
          </a:p>
        </p:txBody>
      </p:sp>
    </p:spTree>
    <p:extLst>
      <p:ext uri="{BB962C8B-B14F-4D97-AF65-F5344CB8AC3E}">
        <p14:creationId xmlns:p14="http://schemas.microsoft.com/office/powerpoint/2010/main" val="3002571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FORMEL EĞİTİM-ÖĞRETİM KURUMLARI</a:t>
            </a:r>
          </a:p>
        </p:txBody>
      </p:sp>
    </p:spTree>
    <p:extLst>
      <p:ext uri="{BB962C8B-B14F-4D97-AF65-F5344CB8AC3E}">
        <p14:creationId xmlns:p14="http://schemas.microsoft.com/office/powerpoint/2010/main" val="3924821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KREŞ</a:t>
            </a:r>
          </a:p>
        </p:txBody>
      </p:sp>
    </p:spTree>
    <p:extLst>
      <p:ext uri="{BB962C8B-B14F-4D97-AF65-F5344CB8AC3E}">
        <p14:creationId xmlns:p14="http://schemas.microsoft.com/office/powerpoint/2010/main" val="2351951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İLKOKUL</a:t>
            </a:r>
          </a:p>
        </p:txBody>
      </p:sp>
    </p:spTree>
    <p:extLst>
      <p:ext uri="{BB962C8B-B14F-4D97-AF65-F5344CB8AC3E}">
        <p14:creationId xmlns:p14="http://schemas.microsoft.com/office/powerpoint/2010/main" val="2189210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ORTA OKUL</a:t>
            </a:r>
          </a:p>
        </p:txBody>
      </p:sp>
    </p:spTree>
    <p:extLst>
      <p:ext uri="{BB962C8B-B14F-4D97-AF65-F5344CB8AC3E}">
        <p14:creationId xmlns:p14="http://schemas.microsoft.com/office/powerpoint/2010/main" val="161589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70390" y="2500132"/>
            <a:ext cx="1192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FORMAL-İNFORMAL EĞİTİM</a:t>
            </a:r>
          </a:p>
        </p:txBody>
      </p:sp>
    </p:spTree>
    <p:extLst>
      <p:ext uri="{BB962C8B-B14F-4D97-AF65-F5344CB8AC3E}">
        <p14:creationId xmlns:p14="http://schemas.microsoft.com/office/powerpoint/2010/main" val="3955900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LİSE</a:t>
            </a:r>
          </a:p>
        </p:txBody>
      </p:sp>
    </p:spTree>
    <p:extLst>
      <p:ext uri="{BB962C8B-B14F-4D97-AF65-F5344CB8AC3E}">
        <p14:creationId xmlns:p14="http://schemas.microsoft.com/office/powerpoint/2010/main" val="4015799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ÜNİVERSİTE/FAKÜLTE</a:t>
            </a:r>
          </a:p>
        </p:txBody>
      </p:sp>
    </p:spTree>
    <p:extLst>
      <p:ext uri="{BB962C8B-B14F-4D97-AF65-F5344CB8AC3E}">
        <p14:creationId xmlns:p14="http://schemas.microsoft.com/office/powerpoint/2010/main" val="27369369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ENSTİTÜLER</a:t>
            </a:r>
          </a:p>
        </p:txBody>
      </p:sp>
    </p:spTree>
    <p:extLst>
      <p:ext uri="{BB962C8B-B14F-4D97-AF65-F5344CB8AC3E}">
        <p14:creationId xmlns:p14="http://schemas.microsoft.com/office/powerpoint/2010/main" val="3933781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FORMAL EĞİTİM VEREN TARİHSEL KURUMLAR</a:t>
            </a:r>
          </a:p>
        </p:txBody>
      </p:sp>
    </p:spTree>
    <p:extLst>
      <p:ext uri="{BB962C8B-B14F-4D97-AF65-F5344CB8AC3E}">
        <p14:creationId xmlns:p14="http://schemas.microsoft.com/office/powerpoint/2010/main" val="2097390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MEDRESE</a:t>
            </a:r>
          </a:p>
        </p:txBody>
      </p:sp>
    </p:spTree>
    <p:extLst>
      <p:ext uri="{BB962C8B-B14F-4D97-AF65-F5344CB8AC3E}">
        <p14:creationId xmlns:p14="http://schemas.microsoft.com/office/powerpoint/2010/main" val="2890379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KÖY ENSTİTÜLERİ</a:t>
            </a:r>
          </a:p>
        </p:txBody>
      </p:sp>
    </p:spTree>
    <p:extLst>
      <p:ext uri="{BB962C8B-B14F-4D97-AF65-F5344CB8AC3E}">
        <p14:creationId xmlns:p14="http://schemas.microsoft.com/office/powerpoint/2010/main" val="2108445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FORMEL DİNİ EĞİTİM-ÖĞRETİM KURUMLARI</a:t>
            </a:r>
          </a:p>
        </p:txBody>
      </p:sp>
    </p:spTree>
    <p:extLst>
      <p:ext uri="{BB962C8B-B14F-4D97-AF65-F5344CB8AC3E}">
        <p14:creationId xmlns:p14="http://schemas.microsoft.com/office/powerpoint/2010/main" val="1864472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KUR’AN KURSLARI</a:t>
            </a:r>
          </a:p>
        </p:txBody>
      </p:sp>
    </p:spTree>
    <p:extLst>
      <p:ext uri="{BB962C8B-B14F-4D97-AF65-F5344CB8AC3E}">
        <p14:creationId xmlns:p14="http://schemas.microsoft.com/office/powerpoint/2010/main" val="4277004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İNFORMAL DİNİ EĞİTİM-ÖĞRETİM KURUMLARI</a:t>
            </a:r>
          </a:p>
        </p:txBody>
      </p:sp>
    </p:spTree>
    <p:extLst>
      <p:ext uri="{BB962C8B-B14F-4D97-AF65-F5344CB8AC3E}">
        <p14:creationId xmlns:p14="http://schemas.microsoft.com/office/powerpoint/2010/main" val="3877854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CAMİ</a:t>
            </a:r>
          </a:p>
        </p:txBody>
      </p:sp>
    </p:spTree>
    <p:extLst>
      <p:ext uri="{BB962C8B-B14F-4D97-AF65-F5344CB8AC3E}">
        <p14:creationId xmlns:p14="http://schemas.microsoft.com/office/powerpoint/2010/main" val="70300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70390" y="2500132"/>
            <a:ext cx="1192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/>
              <a:t>AİLE EĞİTİMİ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641273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KİLİSE</a:t>
            </a:r>
          </a:p>
        </p:txBody>
      </p:sp>
    </p:spTree>
    <p:extLst>
      <p:ext uri="{BB962C8B-B14F-4D97-AF65-F5344CB8AC3E}">
        <p14:creationId xmlns:p14="http://schemas.microsoft.com/office/powerpoint/2010/main" val="2198479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015652" y="983848"/>
            <a:ext cx="1038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HAVRA</a:t>
            </a:r>
          </a:p>
        </p:txBody>
      </p:sp>
    </p:spTree>
    <p:extLst>
      <p:ext uri="{BB962C8B-B14F-4D97-AF65-F5344CB8AC3E}">
        <p14:creationId xmlns:p14="http://schemas.microsoft.com/office/powerpoint/2010/main" val="1415663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336543" y="2500132"/>
            <a:ext cx="7430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4.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331815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336278" y="2500132"/>
            <a:ext cx="9430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OKUL ÖNCESİ EĞİTİM</a:t>
            </a:r>
          </a:p>
        </p:txBody>
      </p:sp>
    </p:spTree>
    <p:extLst>
      <p:ext uri="{BB962C8B-B14F-4D97-AF65-F5344CB8AC3E}">
        <p14:creationId xmlns:p14="http://schemas.microsoft.com/office/powerpoint/2010/main" val="142340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737558" y="2500132"/>
            <a:ext cx="106282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İLK ÇOCUKLUK DÖNEMİ</a:t>
            </a:r>
          </a:p>
          <a:p>
            <a:pPr algn="ctr"/>
            <a:r>
              <a:rPr lang="tr-TR" sz="7200" dirty="0"/>
              <a:t>2-6 YAŞ</a:t>
            </a:r>
          </a:p>
        </p:txBody>
      </p:sp>
    </p:spTree>
    <p:extLst>
      <p:ext uri="{BB962C8B-B14F-4D97-AF65-F5344CB8AC3E}">
        <p14:creationId xmlns:p14="http://schemas.microsoft.com/office/powerpoint/2010/main" val="390622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955842" y="2500132"/>
            <a:ext cx="81916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ÖZERKLİK DÖNEMİ</a:t>
            </a:r>
          </a:p>
          <a:p>
            <a:pPr algn="ctr"/>
            <a:r>
              <a:rPr lang="tr-TR" sz="7200" dirty="0"/>
              <a:t>2-3 YAŞ</a:t>
            </a:r>
          </a:p>
        </p:txBody>
      </p:sp>
    </p:spTree>
    <p:extLst>
      <p:ext uri="{BB962C8B-B14F-4D97-AF65-F5344CB8AC3E}">
        <p14:creationId xmlns:p14="http://schemas.microsoft.com/office/powerpoint/2010/main" val="234037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650744" y="2500132"/>
            <a:ext cx="6801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OYUN DÖNEMİ</a:t>
            </a:r>
          </a:p>
          <a:p>
            <a:pPr algn="ctr"/>
            <a:r>
              <a:rPr lang="tr-TR" sz="7200" dirty="0"/>
              <a:t>3-6 YAŞ</a:t>
            </a:r>
          </a:p>
        </p:txBody>
      </p:sp>
    </p:spTree>
    <p:extLst>
      <p:ext uri="{BB962C8B-B14F-4D97-AF65-F5344CB8AC3E}">
        <p14:creationId xmlns:p14="http://schemas.microsoft.com/office/powerpoint/2010/main" val="425627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1351</TotalTime>
  <Words>221</Words>
  <Application>Microsoft Macintosh PowerPoint</Application>
  <PresentationFormat>Geniş ekran</PresentationFormat>
  <Paragraphs>175</Paragraphs>
  <Slides>52</Slides>
  <Notes>51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6" baseType="lpstr">
      <vt:lpstr>Arial</vt:lpstr>
      <vt:lpstr>Calibri</vt:lpstr>
      <vt:lpstr>Century Gothic</vt:lpstr>
      <vt:lpstr>Ağ Gözü</vt:lpstr>
      <vt:lpstr>EĞİTİM BİLİMİNE GİRİŞ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185</cp:revision>
  <dcterms:created xsi:type="dcterms:W3CDTF">2019-06-29T07:56:24Z</dcterms:created>
  <dcterms:modified xsi:type="dcterms:W3CDTF">2019-10-16T11:28:44Z</dcterms:modified>
</cp:coreProperties>
</file>