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68" r:id="rId4"/>
    <p:sldId id="285" r:id="rId5"/>
    <p:sldId id="287" r:id="rId6"/>
    <p:sldId id="280" r:id="rId7"/>
    <p:sldId id="306" r:id="rId8"/>
    <p:sldId id="307" r:id="rId9"/>
    <p:sldId id="308" r:id="rId10"/>
    <p:sldId id="269" r:id="rId11"/>
    <p:sldId id="288" r:id="rId12"/>
    <p:sldId id="292" r:id="rId13"/>
    <p:sldId id="293" r:id="rId14"/>
    <p:sldId id="289" r:id="rId15"/>
    <p:sldId id="290" r:id="rId16"/>
    <p:sldId id="291" r:id="rId17"/>
    <p:sldId id="298" r:id="rId18"/>
    <p:sldId id="299" r:id="rId19"/>
    <p:sldId id="300" r:id="rId20"/>
    <p:sldId id="294" r:id="rId21"/>
    <p:sldId id="295" r:id="rId22"/>
    <p:sldId id="296" r:id="rId23"/>
    <p:sldId id="297" r:id="rId24"/>
    <p:sldId id="270" r:id="rId25"/>
    <p:sldId id="301" r:id="rId26"/>
    <p:sldId id="302" r:id="rId27"/>
    <p:sldId id="303" r:id="rId28"/>
    <p:sldId id="304" r:id="rId29"/>
    <p:sldId id="305" r:id="rId30"/>
    <p:sldId id="27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18.10.2019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lamdusunceatlasi.org/page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696" y="0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İslam felsefesi METİNLERİ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69264A2-EDEC-2042-BC24-E0CAC4A9F6FC}"/>
              </a:ext>
            </a:extLst>
          </p:cNvPr>
          <p:cNvSpPr txBox="1"/>
          <p:nvPr/>
        </p:nvSpPr>
        <p:spPr>
          <a:xfrm>
            <a:off x="1621968" y="975360"/>
            <a:ext cx="97930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İSLAM FELSEFESİ’NİN </a:t>
            </a:r>
          </a:p>
          <a:p>
            <a:pPr algn="ctr"/>
            <a:r>
              <a:rPr lang="tr-TR" sz="6600" dirty="0"/>
              <a:t>KAPSAMI VE </a:t>
            </a:r>
          </a:p>
          <a:p>
            <a:pPr algn="ctr"/>
            <a:r>
              <a:rPr lang="tr-TR" sz="6600" dirty="0"/>
              <a:t>KAYNAKLARI NELERDİR?</a:t>
            </a:r>
          </a:p>
        </p:txBody>
      </p:sp>
    </p:spTree>
    <p:extLst>
      <p:ext uri="{BB962C8B-B14F-4D97-AF65-F5344CB8AC3E}">
        <p14:creationId xmlns:p14="http://schemas.microsoft.com/office/powerpoint/2010/main" val="288445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A. KAPSAMI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TÜM FELSEFÎ İLİMLER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45391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94" y="262360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KAPSAMI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1. TEORİK FELSEFÎ İLİMLER:</a:t>
            </a:r>
          </a:p>
          <a:p>
            <a:pPr marL="0" indent="0" algn="ctr">
              <a:buNone/>
            </a:pPr>
            <a:r>
              <a:rPr lang="tr-TR" sz="5400" dirty="0"/>
              <a:t>BİZDEN BAĞIMSIZ VAR OLAN VE BİZİM BİLGİMİZE KONU OLAN VARLIK SAHASI İLE İLGİLENEN FELSEFÎ İLİMLER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409384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94" y="262360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KAPSAMI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6"/>
            <a:ext cx="9905998" cy="50366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1. PRATİK FELSEFÎ İLİMLER:</a:t>
            </a:r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buNone/>
            </a:pPr>
            <a:r>
              <a:rPr lang="tr-TR" sz="5400" dirty="0"/>
              <a:t>EYLEMLERİMİZ SONUCUNDA VARLIK KAZANAN VE BİLGİMİ YANINDA EYLEMLERİMİZE DE KONU OLAN VARLIKLAR İLE İLGİLENEN FELSEFÎ İLİMLER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69482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49C0567-D109-D241-8758-F6974A939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4499" y="103976"/>
            <a:ext cx="6285410" cy="65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822E1D-7D27-DB49-B598-699FC4DA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81" y="92597"/>
            <a:ext cx="5694251" cy="66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0F9925-3889-5A4E-8715-4D323936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07" y="119922"/>
            <a:ext cx="6527825" cy="65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B.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1. DAHİLİ KAYNAKLAR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93401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B.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66" y="2143246"/>
            <a:ext cx="9905998" cy="47147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914400" indent="-914400" algn="ctr">
              <a:buAutoNum type="arabicPeriod"/>
            </a:pPr>
            <a:r>
              <a:rPr lang="tr-TR" sz="5400" dirty="0"/>
              <a:t>KUR’AN-I KERİM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SÜNNET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İSLAMÎ İLİMLER (ÖZELLİKLE KELAM İLMİ)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18725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B.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1. HARİCİ KAYNAKLAR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18775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781258" y="2002420"/>
            <a:ext cx="110722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500" dirty="0"/>
              <a:t>İSLAM FELSEFESİ</a:t>
            </a:r>
          </a:p>
        </p:txBody>
      </p:sp>
    </p:spTree>
    <p:extLst>
      <p:ext uri="{BB962C8B-B14F-4D97-AF65-F5344CB8AC3E}">
        <p14:creationId xmlns:p14="http://schemas.microsoft.com/office/powerpoint/2010/main" val="254025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A.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1. ANTİK YUNAN FELSEFESİ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80093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73326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A.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64" y="1405220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2. HELENİSTİK DÖNEM FELSEFESİ (ÖZELLİKLE YENİ-PLATONCU FELSEFE)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424472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A.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3. SASANİ DÖNEMİ KADİM İRAN DÜŞÜNCESİ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7114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DADD3E-53A4-0B42-BC09-48D4545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71" y="663052"/>
            <a:ext cx="9905998" cy="65204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/>
              <a:t>A. KAYNAKLARI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EC68E1-ED02-1F41-BEC5-F8F46EF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76447"/>
            <a:ext cx="9905998" cy="47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r>
              <a:rPr lang="tr-TR" sz="5400" dirty="0"/>
              <a:t>4. KADİM HİNT DÜŞÜNCESİ</a:t>
            </a:r>
          </a:p>
          <a:p>
            <a:pPr marL="0" indent="0" algn="ctr">
              <a:buNone/>
            </a:pPr>
            <a:endParaRPr lang="tr-TR" sz="5400" dirty="0"/>
          </a:p>
          <a:p>
            <a:pPr marL="0" indent="0" algn="ctr">
              <a:buNone/>
            </a:pP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426971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31732D-E547-AC4C-9FBE-50667E67EA19}"/>
              </a:ext>
            </a:extLst>
          </p:cNvPr>
          <p:cNvSpPr txBox="1"/>
          <p:nvPr/>
        </p:nvSpPr>
        <p:spPr>
          <a:xfrm>
            <a:off x="899014" y="1414272"/>
            <a:ext cx="105593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İSLAM FELSEFESİ </a:t>
            </a:r>
          </a:p>
          <a:p>
            <a:pPr algn="ctr"/>
            <a:r>
              <a:rPr lang="tr-TR" sz="6600" dirty="0"/>
              <a:t>NE ZAMAN VE NASIL </a:t>
            </a:r>
          </a:p>
          <a:p>
            <a:pPr algn="ctr"/>
            <a:r>
              <a:rPr lang="tr-TR" sz="6600" dirty="0"/>
              <a:t>OLUŞMAYA BAŞLAMIŞTIR?</a:t>
            </a:r>
          </a:p>
        </p:txBody>
      </p:sp>
    </p:spTree>
    <p:extLst>
      <p:ext uri="{BB962C8B-B14F-4D97-AF65-F5344CB8AC3E}">
        <p14:creationId xmlns:p14="http://schemas.microsoft.com/office/powerpoint/2010/main" val="226388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31732D-E547-AC4C-9FBE-50667E67EA19}"/>
              </a:ext>
            </a:extLst>
          </p:cNvPr>
          <p:cNvSpPr txBox="1"/>
          <p:nvPr/>
        </p:nvSpPr>
        <p:spPr>
          <a:xfrm>
            <a:off x="0" y="284115"/>
            <a:ext cx="1179473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İSLAM FELSEFESİNİN </a:t>
            </a:r>
          </a:p>
          <a:p>
            <a:pPr algn="ctr"/>
            <a:r>
              <a:rPr lang="tr-TR" sz="5400" dirty="0"/>
              <a:t>TARİHSEL DÖNEMLERİ?</a:t>
            </a:r>
          </a:p>
          <a:p>
            <a:pPr algn="ctr"/>
            <a:endParaRPr lang="tr-TR" sz="5400" dirty="0"/>
          </a:p>
          <a:p>
            <a:pPr algn="ctr"/>
            <a:r>
              <a:rPr lang="tr-TR" sz="6000" u="sng" dirty="0"/>
              <a:t>KAYNAK: </a:t>
            </a:r>
            <a:r>
              <a:rPr lang="tr-TR" sz="6000" dirty="0"/>
              <a:t>İSLAM DÜŞÜNCE ATLASI</a:t>
            </a:r>
          </a:p>
          <a:p>
            <a:pPr algn="ctr"/>
            <a:r>
              <a:rPr lang="tr-TR" sz="6000" dirty="0">
                <a:hlinkClick r:id="rId2"/>
              </a:rPr>
              <a:t>https://www.islamdusunceatlasi.org/pages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706729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31732D-E547-AC4C-9FBE-50667E67EA19}"/>
              </a:ext>
            </a:extLst>
          </p:cNvPr>
          <p:cNvSpPr txBox="1"/>
          <p:nvPr/>
        </p:nvSpPr>
        <p:spPr>
          <a:xfrm>
            <a:off x="107002" y="664258"/>
            <a:ext cx="119378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u="sng" dirty="0"/>
              <a:t>KLASİK DÖNEM</a:t>
            </a:r>
          </a:p>
          <a:p>
            <a:pPr algn="ctr"/>
            <a:r>
              <a:rPr lang="tr-TR" sz="4800" dirty="0"/>
              <a:t>VIII.-XII. YÜZYIL ARASI DÖNEM</a:t>
            </a:r>
          </a:p>
          <a:p>
            <a:pPr algn="ctr"/>
            <a:endParaRPr lang="tr-TR" sz="4800" dirty="0"/>
          </a:p>
          <a:p>
            <a:pPr algn="ctr"/>
            <a:r>
              <a:rPr lang="tr-TR" sz="5400" u="sng" dirty="0"/>
              <a:t>DÖNEMİN TEMEL ÖZELLİĞİ: </a:t>
            </a:r>
          </a:p>
          <a:p>
            <a:pPr algn="ctr"/>
            <a:r>
              <a:rPr lang="tr-TR" sz="5400" dirty="0"/>
              <a:t>ANA FELSEFÎ OKULLARIN KURULUŞU, </a:t>
            </a:r>
          </a:p>
          <a:p>
            <a:pPr algn="ctr"/>
            <a:r>
              <a:rPr lang="tr-TR" sz="5400" dirty="0"/>
              <a:t>İLK FİLOZOFLARIN ORTAYA ÇIKIŞI, </a:t>
            </a:r>
          </a:p>
          <a:p>
            <a:pPr algn="ctr"/>
            <a:r>
              <a:rPr lang="tr-TR" sz="5400" dirty="0"/>
              <a:t>KLASİK ESERLERİN YAZIMI</a:t>
            </a:r>
          </a:p>
        </p:txBody>
      </p:sp>
    </p:spTree>
    <p:extLst>
      <p:ext uri="{BB962C8B-B14F-4D97-AF65-F5344CB8AC3E}">
        <p14:creationId xmlns:p14="http://schemas.microsoft.com/office/powerpoint/2010/main" val="4201804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31732D-E547-AC4C-9FBE-50667E67EA19}"/>
              </a:ext>
            </a:extLst>
          </p:cNvPr>
          <p:cNvSpPr txBox="1"/>
          <p:nvPr/>
        </p:nvSpPr>
        <p:spPr>
          <a:xfrm>
            <a:off x="143838" y="0"/>
            <a:ext cx="114454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u="sng" dirty="0"/>
              <a:t>YENİLENME DÖNEMİ</a:t>
            </a:r>
          </a:p>
          <a:p>
            <a:pPr algn="ctr"/>
            <a:r>
              <a:rPr lang="tr-TR" sz="4800" dirty="0"/>
              <a:t>XII.-XVI. YÜZYIL ARASI DÖNEM</a:t>
            </a:r>
          </a:p>
          <a:p>
            <a:pPr algn="ctr"/>
            <a:endParaRPr lang="tr-TR" sz="3200" dirty="0"/>
          </a:p>
          <a:p>
            <a:pPr algn="ctr"/>
            <a:r>
              <a:rPr lang="tr-TR" sz="4400" u="sng" dirty="0"/>
              <a:t>DÖNEMİN TEMEL ÖZELLİĞİ: </a:t>
            </a:r>
          </a:p>
          <a:p>
            <a:pPr algn="ctr"/>
            <a:r>
              <a:rPr lang="tr-TR" sz="4400" dirty="0"/>
              <a:t>FELSEFE, KELAM VE TASAVVUF BAŞTA GELMEK ÜZERE TEORİK İLİMLERİN YENİDEN İNŞASI VE </a:t>
            </a:r>
          </a:p>
          <a:p>
            <a:pPr algn="ctr"/>
            <a:r>
              <a:rPr lang="tr-TR" sz="4400" dirty="0"/>
              <a:t>BU İLİMLER ARASINDAKİ </a:t>
            </a:r>
          </a:p>
          <a:p>
            <a:pPr algn="ctr"/>
            <a:r>
              <a:rPr lang="tr-TR" sz="4400" dirty="0"/>
              <a:t>GEÇİŞKENLİĞİN ARTMASI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2434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31732D-E547-AC4C-9FBE-50667E67EA19}"/>
              </a:ext>
            </a:extLst>
          </p:cNvPr>
          <p:cNvSpPr txBox="1"/>
          <p:nvPr/>
        </p:nvSpPr>
        <p:spPr>
          <a:xfrm>
            <a:off x="-92467" y="191647"/>
            <a:ext cx="117193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u="sng" dirty="0"/>
              <a:t>MUHASEBE DÖNEMİ</a:t>
            </a:r>
          </a:p>
          <a:p>
            <a:pPr algn="ctr"/>
            <a:r>
              <a:rPr lang="tr-TR" sz="4800" dirty="0"/>
              <a:t>XVII.-XVIII. YÜZYIL ARASI DÖNEM</a:t>
            </a:r>
          </a:p>
          <a:p>
            <a:pPr algn="ctr"/>
            <a:endParaRPr lang="tr-TR" sz="2400" u="sng" dirty="0"/>
          </a:p>
          <a:p>
            <a:pPr algn="ctr"/>
            <a:r>
              <a:rPr lang="tr-TR" sz="4000" u="sng" dirty="0"/>
              <a:t>DÖNEMİN TEMEL ÖZELLİĞİ: </a:t>
            </a:r>
          </a:p>
          <a:p>
            <a:pPr algn="ctr"/>
            <a:r>
              <a:rPr lang="tr-TR" sz="4000" dirty="0"/>
              <a:t>İLİMLERDE, İLMÎ METOTLARDA </a:t>
            </a:r>
          </a:p>
          <a:p>
            <a:pPr algn="ctr"/>
            <a:r>
              <a:rPr lang="tr-TR" sz="4000" dirty="0"/>
              <a:t>»YENİ» VE «ESKİ»NİN ARASININ AYIRT EDİLMESİ,</a:t>
            </a:r>
          </a:p>
          <a:p>
            <a:pPr algn="ctr"/>
            <a:r>
              <a:rPr lang="tr-TR" sz="4000" dirty="0"/>
              <a:t>BİR YANDAN ESKİ OLANIN YENİYE NİSPETLE DEĞERLENDİRİLMESİ, </a:t>
            </a:r>
          </a:p>
          <a:p>
            <a:pPr algn="ctr"/>
            <a:r>
              <a:rPr lang="tr-TR" sz="4000" dirty="0"/>
              <a:t>DİĞER YANDAN DA YENİ OLANIN HIZLI BİR ŞEKİLDE TEMİNİ</a:t>
            </a:r>
          </a:p>
        </p:txBody>
      </p:sp>
    </p:spTree>
    <p:extLst>
      <p:ext uri="{BB962C8B-B14F-4D97-AF65-F5344CB8AC3E}">
        <p14:creationId xmlns:p14="http://schemas.microsoft.com/office/powerpoint/2010/main" val="325930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731732D-E547-AC4C-9FBE-50667E67EA19}"/>
              </a:ext>
            </a:extLst>
          </p:cNvPr>
          <p:cNvSpPr txBox="1"/>
          <p:nvPr/>
        </p:nvSpPr>
        <p:spPr>
          <a:xfrm>
            <a:off x="-534256" y="0"/>
            <a:ext cx="12801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200" u="sng" dirty="0"/>
              <a:t>ARAYIŞLAR DÖNEMİ</a:t>
            </a:r>
          </a:p>
          <a:p>
            <a:pPr algn="ctr"/>
            <a:r>
              <a:rPr lang="tr-TR" sz="6200" dirty="0"/>
              <a:t>XIX.-XX. YÜZYIL ARASI DÖNEM</a:t>
            </a:r>
          </a:p>
          <a:p>
            <a:pPr algn="ctr"/>
            <a:endParaRPr lang="tr-TR" sz="2000" u="sng" dirty="0"/>
          </a:p>
          <a:p>
            <a:pPr algn="ctr"/>
            <a:r>
              <a:rPr lang="tr-TR" sz="4400" u="sng" dirty="0"/>
              <a:t>DÖNEMİN TEMEL ÖZELLİĞİ: </a:t>
            </a:r>
          </a:p>
          <a:p>
            <a:pPr algn="ctr"/>
            <a:r>
              <a:rPr lang="tr-TR" sz="4400" dirty="0"/>
              <a:t>   BATI UYGARLIĞININ İNŞA ETTİĞİ YENİ BİLME VE EYLEME TARZLARININ YARATTIĞI İLMÎ, SİYÂSÎ, ASKERÎ, İKTİSÂDÎ, İCTİMÂÎ BUNALIMLAR KARŞISINDA ÇÖZÜM ARAYIŞLARI</a:t>
            </a:r>
          </a:p>
        </p:txBody>
      </p:sp>
    </p:spTree>
    <p:extLst>
      <p:ext uri="{BB962C8B-B14F-4D97-AF65-F5344CB8AC3E}">
        <p14:creationId xmlns:p14="http://schemas.microsoft.com/office/powerpoint/2010/main" val="280066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FF8E536-C49E-014B-95E2-DC8E1C6DF017}"/>
              </a:ext>
            </a:extLst>
          </p:cNvPr>
          <p:cNvSpPr txBox="1"/>
          <p:nvPr/>
        </p:nvSpPr>
        <p:spPr>
          <a:xfrm>
            <a:off x="2168202" y="1889760"/>
            <a:ext cx="84080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İSLAM FELSEFESİ’NİN </a:t>
            </a:r>
          </a:p>
          <a:p>
            <a:pPr algn="ctr"/>
            <a:r>
              <a:rPr lang="tr-TR" sz="6600" dirty="0"/>
              <a:t>MAHİYETİ NEDİR?</a:t>
            </a:r>
          </a:p>
        </p:txBody>
      </p:sp>
    </p:spTree>
    <p:extLst>
      <p:ext uri="{BB962C8B-B14F-4D97-AF65-F5344CB8AC3E}">
        <p14:creationId xmlns:p14="http://schemas.microsoft.com/office/powerpoint/2010/main" val="18312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68FA8B5-E9AF-0347-8B64-0FEB02AB8F97}"/>
              </a:ext>
            </a:extLst>
          </p:cNvPr>
          <p:cNvSpPr txBox="1"/>
          <p:nvPr/>
        </p:nvSpPr>
        <p:spPr>
          <a:xfrm>
            <a:off x="496171" y="1524000"/>
            <a:ext cx="11464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İSLAM FELSEFESİ’NİN </a:t>
            </a:r>
          </a:p>
          <a:p>
            <a:pPr algn="ctr"/>
            <a:r>
              <a:rPr lang="tr-TR" sz="6600" dirty="0"/>
              <a:t>BUGÜN İÇİN ANLAMI NEDİR?</a:t>
            </a:r>
          </a:p>
        </p:txBody>
      </p:sp>
    </p:spTree>
    <p:extLst>
      <p:ext uri="{BB962C8B-B14F-4D97-AF65-F5344CB8AC3E}">
        <p14:creationId xmlns:p14="http://schemas.microsoft.com/office/powerpoint/2010/main" val="3014880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6FA5D0-3A7C-A14B-ACFA-CF1DA988D5B7}"/>
              </a:ext>
            </a:extLst>
          </p:cNvPr>
          <p:cNvSpPr txBox="1"/>
          <p:nvPr/>
        </p:nvSpPr>
        <p:spPr>
          <a:xfrm>
            <a:off x="2303362" y="2141317"/>
            <a:ext cx="73965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dirty="0"/>
              <a:t>DERSİN SONU</a:t>
            </a:r>
          </a:p>
        </p:txBody>
      </p:sp>
    </p:spTree>
    <p:extLst>
      <p:ext uri="{BB962C8B-B14F-4D97-AF65-F5344CB8AC3E}">
        <p14:creationId xmlns:p14="http://schemas.microsoft.com/office/powerpoint/2010/main" val="170496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E9A7835-973B-4D49-AE7A-C9EFDBBB11F4}"/>
              </a:ext>
            </a:extLst>
          </p:cNvPr>
          <p:cNvSpPr txBox="1"/>
          <p:nvPr/>
        </p:nvSpPr>
        <p:spPr>
          <a:xfrm>
            <a:off x="2043872" y="173620"/>
            <a:ext cx="723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İSİMLENDİRME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AA6687-433D-3745-A636-EA7B7EDCB4E5}"/>
              </a:ext>
            </a:extLst>
          </p:cNvPr>
          <p:cNvSpPr txBox="1"/>
          <p:nvPr/>
        </p:nvSpPr>
        <p:spPr>
          <a:xfrm>
            <a:off x="1880737" y="1539432"/>
            <a:ext cx="72619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4800" dirty="0"/>
              <a:t> ARAP FELSEFESİ</a:t>
            </a:r>
          </a:p>
          <a:p>
            <a:pPr marL="342900" indent="-342900">
              <a:buAutoNum type="arabicPeriod"/>
            </a:pPr>
            <a:r>
              <a:rPr lang="tr-TR" sz="4800" dirty="0"/>
              <a:t> TÜRK-İSLAM FELSEFESİ</a:t>
            </a:r>
          </a:p>
          <a:p>
            <a:pPr marL="342900" indent="-342900">
              <a:buAutoNum type="arabicPeriod"/>
            </a:pPr>
            <a:r>
              <a:rPr lang="tr-TR" sz="4800" dirty="0"/>
              <a:t> ARAPÇA FELSEFE</a:t>
            </a:r>
          </a:p>
          <a:p>
            <a:pPr marL="342900" indent="-342900">
              <a:buAutoNum type="arabicPeriod"/>
            </a:pPr>
            <a:r>
              <a:rPr lang="tr-TR" sz="4800" dirty="0"/>
              <a:t> ARAP-İSLAM FELSEFESİ</a:t>
            </a:r>
          </a:p>
          <a:p>
            <a:pPr marL="342900" indent="-342900">
              <a:buAutoNum type="arabicPeriod"/>
            </a:pPr>
            <a:r>
              <a:rPr lang="tr-TR" sz="4800" dirty="0"/>
              <a:t> İSLAMÎ FELSEFE</a:t>
            </a:r>
          </a:p>
          <a:p>
            <a:pPr marL="342900" indent="-342900">
              <a:buAutoNum type="arabicPeriod"/>
            </a:pPr>
            <a:r>
              <a:rPr lang="tr-TR" sz="4800" dirty="0"/>
              <a:t> İSLAM FELSEFESİ</a:t>
            </a:r>
          </a:p>
        </p:txBody>
      </p:sp>
    </p:spTree>
    <p:extLst>
      <p:ext uri="{BB962C8B-B14F-4D97-AF65-F5344CB8AC3E}">
        <p14:creationId xmlns:p14="http://schemas.microsoft.com/office/powerpoint/2010/main" val="316388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D326BE2-035C-9041-9C1C-F7EB62CD1C7C}"/>
              </a:ext>
            </a:extLst>
          </p:cNvPr>
          <p:cNvSpPr txBox="1"/>
          <p:nvPr/>
        </p:nvSpPr>
        <p:spPr>
          <a:xfrm>
            <a:off x="917716" y="312516"/>
            <a:ext cx="10112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/>
              <a:t>İSİMLENDİRMEDE ETKİLİ OLAN FAKTÖRLER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8B869DB-B2E8-2746-919C-C6CC71E67B31}"/>
              </a:ext>
            </a:extLst>
          </p:cNvPr>
          <p:cNvSpPr txBox="1"/>
          <p:nvPr/>
        </p:nvSpPr>
        <p:spPr>
          <a:xfrm>
            <a:off x="1158679" y="1458409"/>
            <a:ext cx="96301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4400" dirty="0"/>
              <a:t>İSLAM FELSEFESİNİN ÖNCEKİ GELENEKLE İLİŞKİSİ</a:t>
            </a:r>
          </a:p>
          <a:p>
            <a:pPr marL="342900" indent="-342900">
              <a:buAutoNum type="arabicPeriod"/>
            </a:pPr>
            <a:r>
              <a:rPr lang="tr-TR" sz="4400" dirty="0"/>
              <a:t>İSLAM FELSEFESİNİN KAPSAMI VE DİĞER GELENEKLERLE İLİŞKİSİ</a:t>
            </a:r>
          </a:p>
          <a:p>
            <a:pPr marL="342900" indent="-342900">
              <a:buAutoNum type="arabicPeriod"/>
            </a:pPr>
            <a:r>
              <a:rPr lang="tr-TR" sz="4400" dirty="0"/>
              <a:t>İSLAM FİLOZOFLARININ ETNİK KÖKENİ</a:t>
            </a:r>
          </a:p>
          <a:p>
            <a:pPr marL="342900" indent="-342900">
              <a:buAutoNum type="arabicPeriod"/>
            </a:pPr>
            <a:r>
              <a:rPr lang="tr-TR" sz="4400" dirty="0"/>
              <a:t>İSLAM FİLOZOFLARININ DİNLERİ</a:t>
            </a:r>
          </a:p>
        </p:txBody>
      </p:sp>
    </p:spTree>
    <p:extLst>
      <p:ext uri="{BB962C8B-B14F-4D97-AF65-F5344CB8AC3E}">
        <p14:creationId xmlns:p14="http://schemas.microsoft.com/office/powerpoint/2010/main" val="119472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481C59-C25F-0949-916F-1C17BDBB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30" y="157655"/>
            <a:ext cx="10335884" cy="1019504"/>
          </a:xfrm>
        </p:spPr>
        <p:txBody>
          <a:bodyPr>
            <a:noAutofit/>
          </a:bodyPr>
          <a:lstStyle/>
          <a:p>
            <a:pPr algn="ctr"/>
            <a:r>
              <a:rPr lang="tr-TR" sz="4000" cap="none" dirty="0"/>
              <a:t>KAVRAM</a:t>
            </a:r>
            <a:br>
              <a:rPr lang="tr-TR" sz="4000" cap="none" dirty="0"/>
            </a:br>
            <a:r>
              <a:rPr lang="tr-TR" sz="4000" cap="none" dirty="0"/>
              <a:t>İSLAM FELSEFESİNDE «FELSEFE» TANIMLARI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CE674B-E53B-AC4F-A63A-8E054BBB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330" y="1623849"/>
            <a:ext cx="10661704" cy="5234151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effectLst/>
              </a:rPr>
              <a:t>BİLGİ BAKIMINDAN FELSEFE: </a:t>
            </a:r>
          </a:p>
          <a:p>
            <a:pPr marL="0" indent="0" algn="ctr">
              <a:buNone/>
            </a:pPr>
            <a:r>
              <a:rPr lang="tr-TR" sz="4000" dirty="0">
                <a:effectLst/>
              </a:rPr>
              <a:t>KİŞİNİN, TÜM VAR OLANLARIN HAKİKATLERİNİ İNSAN GÜCÜ ÖLÇÜSÜNDE BİLMESİDİR.</a:t>
            </a:r>
          </a:p>
          <a:p>
            <a:pPr marL="0" indent="0" algn="ctr">
              <a:buNone/>
            </a:pPr>
            <a:endParaRPr lang="tr-TR" sz="400" dirty="0">
              <a:effectLst/>
            </a:endParaRPr>
          </a:p>
          <a:p>
            <a:pPr algn="ctr"/>
            <a:r>
              <a:rPr lang="tr-TR" sz="4000" dirty="0"/>
              <a:t>EYLEM BAKIMINDAN FELSEFE: </a:t>
            </a:r>
          </a:p>
          <a:p>
            <a:pPr marL="0" indent="0" algn="ctr">
              <a:buNone/>
            </a:pPr>
            <a:r>
              <a:rPr lang="tr-TR" sz="4000" dirty="0"/>
              <a:t>KİŞİNİN, İNSAN GÜCÜ ÖLÇÜSÜNDE TANRIYA BENZEMESİDİR.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54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481C59-C25F-0949-916F-1C17BDBB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30" y="157655"/>
            <a:ext cx="10335884" cy="1019504"/>
          </a:xfrm>
        </p:spPr>
        <p:txBody>
          <a:bodyPr>
            <a:noAutofit/>
          </a:bodyPr>
          <a:lstStyle/>
          <a:p>
            <a:pPr algn="ctr"/>
            <a:br>
              <a:rPr lang="tr-TR" sz="5400" cap="none" dirty="0"/>
            </a:br>
            <a:r>
              <a:rPr lang="tr-TR" sz="5400" cap="none" dirty="0"/>
              <a:t>İSLAM FELSEFESİNDE FİLOZOF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CE674B-E53B-AC4F-A63A-8E054BBB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20" y="1045115"/>
            <a:ext cx="10661704" cy="5234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/>
              <a:t>FİLOZOFU NİTELEMEK İÇİN KULLANILAN TERİMLER:</a:t>
            </a:r>
          </a:p>
          <a:p>
            <a:pPr marL="0" indent="0" algn="ctr">
              <a:buNone/>
            </a:pPr>
            <a:r>
              <a:rPr lang="tr-TR" sz="4800" dirty="0"/>
              <a:t>HAKÎM, FEYLESOF, MÜTEVAHHİD, MÜTEELLİH, MÜTEAAKİL, KÂMİL, ARİF</a:t>
            </a:r>
          </a:p>
        </p:txBody>
      </p:sp>
    </p:spTree>
    <p:extLst>
      <p:ext uri="{BB962C8B-B14F-4D97-AF65-F5344CB8AC3E}">
        <p14:creationId xmlns:p14="http://schemas.microsoft.com/office/powerpoint/2010/main" val="173923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481C59-C25F-0949-916F-1C17BDBB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40" y="0"/>
            <a:ext cx="10335884" cy="1019504"/>
          </a:xfrm>
        </p:spPr>
        <p:txBody>
          <a:bodyPr>
            <a:noAutofit/>
          </a:bodyPr>
          <a:lstStyle/>
          <a:p>
            <a:pPr algn="ctr"/>
            <a:br>
              <a:rPr lang="tr-TR" sz="5400" cap="none" dirty="0"/>
            </a:br>
            <a:r>
              <a:rPr lang="tr-TR" sz="5400" cap="none" dirty="0"/>
              <a:t>İSLAM FELSEFESİNDE FİLOZOF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CE674B-E53B-AC4F-A63A-8E054BBB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80" y="1403930"/>
            <a:ext cx="11073803" cy="5234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>
                <a:effectLst/>
              </a:rPr>
              <a:t>					FİLOZOF KİMDİR?</a:t>
            </a:r>
          </a:p>
          <a:p>
            <a:pPr marL="0" indent="0">
              <a:buNone/>
            </a:pPr>
            <a:r>
              <a:rPr lang="tr-TR" sz="4800" dirty="0">
                <a:effectLst/>
              </a:rPr>
              <a:t>BİLGİ, VARLIK VE DEĞER HAKKINDA DÜŞÜNCE ÜRETEN, ÜRETİLEN DÜŞÜNCEYİ SORGULAYIP BUNUN GEREĞİNİ PRATİĞE DÖKEN İNSANDIR. </a:t>
            </a:r>
          </a:p>
        </p:txBody>
      </p:sp>
    </p:spTree>
    <p:extLst>
      <p:ext uri="{BB962C8B-B14F-4D97-AF65-F5344CB8AC3E}">
        <p14:creationId xmlns:p14="http://schemas.microsoft.com/office/powerpoint/2010/main" val="63197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481C59-C25F-0949-916F-1C17BDBB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40" y="0"/>
            <a:ext cx="10335884" cy="1019504"/>
          </a:xfrm>
        </p:spPr>
        <p:txBody>
          <a:bodyPr>
            <a:noAutofit/>
          </a:bodyPr>
          <a:lstStyle/>
          <a:p>
            <a:pPr algn="ctr"/>
            <a:br>
              <a:rPr lang="tr-TR" sz="5400" cap="none" dirty="0"/>
            </a:br>
            <a:r>
              <a:rPr lang="tr-TR" sz="5400" cap="none" dirty="0"/>
              <a:t>İSLAM FELSEFESİNDE FİLOZOF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CE674B-E53B-AC4F-A63A-8E054BBB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80" y="1403930"/>
            <a:ext cx="11073803" cy="5234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>
                <a:effectLst/>
              </a:rPr>
              <a:t>							FİLOZOF KİMDİR?</a:t>
            </a:r>
          </a:p>
          <a:p>
            <a:pPr marL="0" indent="0">
              <a:buNone/>
            </a:pPr>
            <a:r>
              <a:rPr lang="tr-TR" sz="4800" dirty="0">
                <a:effectLst/>
              </a:rPr>
              <a:t>			EBÛ BEKİR ZEKERİYYÂ ER-RÂZÎ:</a:t>
            </a:r>
          </a:p>
          <a:p>
            <a:pPr marL="0" indent="0" algn="ctr">
              <a:buNone/>
            </a:pPr>
            <a:r>
              <a:rPr lang="tr-TR" sz="4800" dirty="0">
                <a:effectLst/>
              </a:rPr>
              <a:t>BEDENİ DÜZGÜN</a:t>
            </a:r>
          </a:p>
          <a:p>
            <a:pPr marL="0" indent="0" algn="ctr">
              <a:buNone/>
            </a:pPr>
            <a:r>
              <a:rPr lang="tr-TR" sz="4800" dirty="0">
                <a:effectLst/>
              </a:rPr>
              <a:t>AHLAKI DÜZGÜN</a:t>
            </a:r>
          </a:p>
          <a:p>
            <a:pPr marL="0" indent="0" algn="ctr">
              <a:buNone/>
            </a:pPr>
            <a:r>
              <a:rPr lang="tr-TR" sz="4800" dirty="0">
                <a:effectLst/>
              </a:rPr>
              <a:t>MUHAKEMESİ DÜZGÜN İNSAN</a:t>
            </a:r>
          </a:p>
        </p:txBody>
      </p:sp>
    </p:spTree>
    <p:extLst>
      <p:ext uri="{BB962C8B-B14F-4D97-AF65-F5344CB8AC3E}">
        <p14:creationId xmlns:p14="http://schemas.microsoft.com/office/powerpoint/2010/main" val="102714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251</TotalTime>
  <Words>408</Words>
  <Application>Microsoft Macintosh PowerPoint</Application>
  <PresentationFormat>Geniş ekran</PresentationFormat>
  <Paragraphs>112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 Gothic</vt:lpstr>
      <vt:lpstr>Ağ Gözü</vt:lpstr>
      <vt:lpstr>İslam felsefesi METİNLERİ</vt:lpstr>
      <vt:lpstr>PowerPoint Sunusu</vt:lpstr>
      <vt:lpstr>PowerPoint Sunusu</vt:lpstr>
      <vt:lpstr>PowerPoint Sunusu</vt:lpstr>
      <vt:lpstr>PowerPoint Sunusu</vt:lpstr>
      <vt:lpstr>KAVRAM İSLAM FELSEFESİNDE «FELSEFE» TANIMLARI</vt:lpstr>
      <vt:lpstr> İSLAM FELSEFESİNDE FİLOZOF</vt:lpstr>
      <vt:lpstr> İSLAM FELSEFESİNDE FİLOZOF</vt:lpstr>
      <vt:lpstr> İSLAM FELSEFESİNDE FİLOZOF</vt:lpstr>
      <vt:lpstr>PowerPoint Sunusu</vt:lpstr>
      <vt:lpstr>A. KAPSAMI</vt:lpstr>
      <vt:lpstr>KAPSAMI</vt:lpstr>
      <vt:lpstr>KAPSAMI</vt:lpstr>
      <vt:lpstr>PowerPoint Sunusu</vt:lpstr>
      <vt:lpstr>PowerPoint Sunusu</vt:lpstr>
      <vt:lpstr>PowerPoint Sunusu</vt:lpstr>
      <vt:lpstr>B. KAYNAKLARI</vt:lpstr>
      <vt:lpstr>B. KAYNAKLARI</vt:lpstr>
      <vt:lpstr>B. KAYNAKLARI</vt:lpstr>
      <vt:lpstr>A. KAYNAKLARI</vt:lpstr>
      <vt:lpstr>A. KAYNAKLARI</vt:lpstr>
      <vt:lpstr>A. KAYNAKLARI</vt:lpstr>
      <vt:lpstr>A. KAYNAKLARI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100</cp:revision>
  <dcterms:created xsi:type="dcterms:W3CDTF">2019-06-29T07:56:24Z</dcterms:created>
  <dcterms:modified xsi:type="dcterms:W3CDTF">2019-10-18T08:52:13Z</dcterms:modified>
</cp:coreProperties>
</file>