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sldIdLst>
    <p:sldId id="256" r:id="rId2"/>
    <p:sldId id="421" r:id="rId3"/>
    <p:sldId id="487" r:id="rId4"/>
    <p:sldId id="302" r:id="rId5"/>
    <p:sldId id="424" r:id="rId6"/>
    <p:sldId id="425" r:id="rId7"/>
    <p:sldId id="433" r:id="rId8"/>
    <p:sldId id="444" r:id="rId9"/>
    <p:sldId id="436" r:id="rId10"/>
    <p:sldId id="445" r:id="rId11"/>
    <p:sldId id="446" r:id="rId12"/>
    <p:sldId id="447" r:id="rId13"/>
    <p:sldId id="435" r:id="rId14"/>
    <p:sldId id="438" r:id="rId15"/>
    <p:sldId id="439" r:id="rId16"/>
    <p:sldId id="437" r:id="rId17"/>
    <p:sldId id="440" r:id="rId18"/>
    <p:sldId id="441" r:id="rId19"/>
    <p:sldId id="442" r:id="rId20"/>
    <p:sldId id="443" r:id="rId21"/>
    <p:sldId id="462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1" r:id="rId35"/>
    <p:sldId id="463" r:id="rId36"/>
    <p:sldId id="464" r:id="rId37"/>
    <p:sldId id="465" r:id="rId38"/>
    <p:sldId id="466" r:id="rId39"/>
    <p:sldId id="468" r:id="rId40"/>
    <p:sldId id="467" r:id="rId41"/>
    <p:sldId id="469" r:id="rId42"/>
    <p:sldId id="470" r:id="rId43"/>
    <p:sldId id="471" r:id="rId44"/>
    <p:sldId id="472" r:id="rId45"/>
    <p:sldId id="473" r:id="rId46"/>
    <p:sldId id="474" r:id="rId47"/>
    <p:sldId id="426" r:id="rId48"/>
    <p:sldId id="477" r:id="rId49"/>
    <p:sldId id="479" r:id="rId50"/>
    <p:sldId id="480" r:id="rId51"/>
    <p:sldId id="427" r:id="rId52"/>
    <p:sldId id="428" r:id="rId53"/>
    <p:sldId id="430" r:id="rId54"/>
    <p:sldId id="431" r:id="rId55"/>
    <p:sldId id="483" r:id="rId56"/>
    <p:sldId id="484" r:id="rId57"/>
    <p:sldId id="432" r:id="rId58"/>
    <p:sldId id="429" r:id="rId59"/>
    <p:sldId id="486" r:id="rId60"/>
    <p:sldId id="475" r:id="rId61"/>
    <p:sldId id="476" r:id="rId62"/>
    <p:sldId id="423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2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11.11.2019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6218" y="300943"/>
            <a:ext cx="11702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SÖZCÜK OLARAK ADALET (DİKAİOSUNE) :</a:t>
            </a:r>
          </a:p>
          <a:p>
            <a:pPr algn="ctr"/>
            <a:r>
              <a:rPr lang="tr-TR" sz="8000" dirty="0"/>
              <a:t>DOĞRU ŞEYİ YAPMAK</a:t>
            </a:r>
          </a:p>
        </p:txBody>
      </p:sp>
    </p:spTree>
    <p:extLst>
      <p:ext uri="{BB962C8B-B14F-4D97-AF65-F5344CB8AC3E}">
        <p14:creationId xmlns:p14="http://schemas.microsoft.com/office/powerpoint/2010/main" val="361997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54644" y="1388964"/>
            <a:ext cx="11702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DEVLET, ÖLÇEĞİ BÜYÜTÜLMÜŞ BİREYDİR</a:t>
            </a:r>
          </a:p>
        </p:txBody>
      </p:sp>
    </p:spTree>
    <p:extLst>
      <p:ext uri="{BB962C8B-B14F-4D97-AF65-F5344CB8AC3E}">
        <p14:creationId xmlns:p14="http://schemas.microsoft.com/office/powerpoint/2010/main" val="209703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54644" y="1388964"/>
            <a:ext cx="11702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BİRİNCİ KİTAP:</a:t>
            </a:r>
          </a:p>
          <a:p>
            <a:pPr algn="ctr"/>
            <a:r>
              <a:rPr lang="tr-TR" sz="8000" dirty="0"/>
              <a:t>ADALET ÖZÜNDE NEDİR VE YARARLI MIDIR?</a:t>
            </a:r>
          </a:p>
        </p:txBody>
      </p:sp>
    </p:spTree>
    <p:extLst>
      <p:ext uri="{BB962C8B-B14F-4D97-AF65-F5344CB8AC3E}">
        <p14:creationId xmlns:p14="http://schemas.microsoft.com/office/powerpoint/2010/main" val="127043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914401"/>
            <a:ext cx="10329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EN GÜÇLÜNÜN KENDİ ÇIKARI İÇİN KOYDUĞU KURALLARA UYMAK</a:t>
            </a:r>
          </a:p>
        </p:txBody>
      </p:sp>
    </p:spTree>
    <p:extLst>
      <p:ext uri="{BB962C8B-B14F-4D97-AF65-F5344CB8AC3E}">
        <p14:creationId xmlns:p14="http://schemas.microsoft.com/office/powerpoint/2010/main" val="282483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914401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ADELETSİZLİK, ADALETTEN DAHA KARLIDIR.</a:t>
            </a:r>
          </a:p>
        </p:txBody>
      </p:sp>
    </p:spTree>
    <p:extLst>
      <p:ext uri="{BB962C8B-B14F-4D97-AF65-F5344CB8AC3E}">
        <p14:creationId xmlns:p14="http://schemas.microsoft.com/office/powerpoint/2010/main" val="58022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20983" y="0"/>
            <a:ext cx="103296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ADİL DAVRANANLAR YALNIZCA KENDİ ÇIKARLARI İÇİN ÖYLE YAPAR</a:t>
            </a:r>
          </a:p>
        </p:txBody>
      </p:sp>
    </p:spTree>
    <p:extLst>
      <p:ext uri="{BB962C8B-B14F-4D97-AF65-F5344CB8AC3E}">
        <p14:creationId xmlns:p14="http://schemas.microsoft.com/office/powerpoint/2010/main" val="415550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914401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GYGES’İN YÜZÜĞÜ</a:t>
            </a:r>
          </a:p>
        </p:txBody>
      </p:sp>
    </p:spTree>
    <p:extLst>
      <p:ext uri="{BB962C8B-B14F-4D97-AF65-F5344CB8AC3E}">
        <p14:creationId xmlns:p14="http://schemas.microsoft.com/office/powerpoint/2010/main" val="75258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312517"/>
            <a:ext cx="103296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SUÇ İŞLEDİĞİNDE YANINA KAR KALACAĞINI BİLSEYDİ KİMSE ADİL DAVRANMAZDI</a:t>
            </a:r>
          </a:p>
        </p:txBody>
      </p:sp>
    </p:spTree>
    <p:extLst>
      <p:ext uri="{BB962C8B-B14F-4D97-AF65-F5344CB8AC3E}">
        <p14:creationId xmlns:p14="http://schemas.microsoft.com/office/powerpoint/2010/main" val="72233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44132" y="1585732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ADALET YARAR SAĞLAMAZ</a:t>
            </a:r>
          </a:p>
        </p:txBody>
      </p:sp>
    </p:spTree>
    <p:extLst>
      <p:ext uri="{BB962C8B-B14F-4D97-AF65-F5344CB8AC3E}">
        <p14:creationId xmlns:p14="http://schemas.microsoft.com/office/powerpoint/2010/main" val="404015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266217"/>
            <a:ext cx="103296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SOKRATESİN (KİTABIN) İDDİASI:</a:t>
            </a:r>
          </a:p>
          <a:p>
            <a:pPr algn="ctr"/>
            <a:r>
              <a:rPr lang="tr-TR" sz="8000" dirty="0"/>
              <a:t>ADALET YARAR SAĞLAR VE DEĞERLİDİR</a:t>
            </a:r>
          </a:p>
        </p:txBody>
      </p:sp>
    </p:spTree>
    <p:extLst>
      <p:ext uri="{BB962C8B-B14F-4D97-AF65-F5344CB8AC3E}">
        <p14:creationId xmlns:p14="http://schemas.microsoft.com/office/powerpoint/2010/main" val="38103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1685891" y="345262"/>
            <a:ext cx="9634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ÖĞRENCİLERİN </a:t>
            </a:r>
            <a:r>
              <a:rPr lang="tr-TR" sz="4400"/>
              <a:t>OKUMAKLA SORUMLU OLDUĞU BÖLÜMLER</a:t>
            </a:r>
            <a:endParaRPr lang="tr-TR" sz="4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F7A302-2128-C545-B0F3-5E078A177859}"/>
              </a:ext>
            </a:extLst>
          </p:cNvPr>
          <p:cNvSpPr txBox="1"/>
          <p:nvPr/>
        </p:nvSpPr>
        <p:spPr>
          <a:xfrm>
            <a:off x="2106592" y="2384385"/>
            <a:ext cx="8877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1- SOFİSTLER VE SOKRATES</a:t>
            </a:r>
          </a:p>
          <a:p>
            <a:r>
              <a:rPr lang="tr-TR" sz="5400"/>
              <a:t>2- ARİSTOTELES</a:t>
            </a:r>
            <a:endParaRPr lang="tr-TR" sz="5400" dirty="0"/>
          </a:p>
          <a:p>
            <a:r>
              <a:rPr lang="tr-TR" sz="5400" dirty="0"/>
              <a:t>3-KLASİK DÖNEM SONLARI</a:t>
            </a:r>
          </a:p>
        </p:txBody>
      </p:sp>
    </p:spTree>
    <p:extLst>
      <p:ext uri="{BB962C8B-B14F-4D97-AF65-F5344CB8AC3E}">
        <p14:creationId xmlns:p14="http://schemas.microsoft.com/office/powerpoint/2010/main" val="214026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266217"/>
            <a:ext cx="10329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ADALET HEM SONUÇLARI AÇISINDAN VE HEM DE ÖZÜNDE İYİDİR</a:t>
            </a:r>
          </a:p>
        </p:txBody>
      </p:sp>
    </p:spTree>
    <p:extLst>
      <p:ext uri="{BB962C8B-B14F-4D97-AF65-F5344CB8AC3E}">
        <p14:creationId xmlns:p14="http://schemas.microsoft.com/office/powerpoint/2010/main" val="42036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44133" y="1678328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SİYASET FELSEFESİ</a:t>
            </a:r>
          </a:p>
        </p:txBody>
      </p:sp>
    </p:spTree>
    <p:extLst>
      <p:ext uri="{BB962C8B-B14F-4D97-AF65-F5344CB8AC3E}">
        <p14:creationId xmlns:p14="http://schemas.microsoft.com/office/powerpoint/2010/main" val="214317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266217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DEVLET VE DEVLETİN YAPISI</a:t>
            </a:r>
          </a:p>
        </p:txBody>
      </p:sp>
    </p:spTree>
    <p:extLst>
      <p:ext uri="{BB962C8B-B14F-4D97-AF65-F5344CB8AC3E}">
        <p14:creationId xmlns:p14="http://schemas.microsoft.com/office/powerpoint/2010/main" val="3407067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1539432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İŞ BÖLÜMÜNÜN GEREKLİLİĞİ </a:t>
            </a:r>
          </a:p>
        </p:txBody>
      </p:sp>
    </p:spTree>
    <p:extLst>
      <p:ext uri="{BB962C8B-B14F-4D97-AF65-F5344CB8AC3E}">
        <p14:creationId xmlns:p14="http://schemas.microsoft.com/office/powerpoint/2010/main" val="115465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1539432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ZANAATKARLAR</a:t>
            </a:r>
          </a:p>
        </p:txBody>
      </p:sp>
    </p:spTree>
    <p:extLst>
      <p:ext uri="{BB962C8B-B14F-4D97-AF65-F5344CB8AC3E}">
        <p14:creationId xmlns:p14="http://schemas.microsoft.com/office/powerpoint/2010/main" val="118502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1539432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MUHAFIZLAR</a:t>
            </a:r>
          </a:p>
        </p:txBody>
      </p:sp>
    </p:spTree>
    <p:extLst>
      <p:ext uri="{BB962C8B-B14F-4D97-AF65-F5344CB8AC3E}">
        <p14:creationId xmlns:p14="http://schemas.microsoft.com/office/powerpoint/2010/main" val="243104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544009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MUHAFIZLAR</a:t>
            </a:r>
          </a:p>
        </p:txBody>
      </p:sp>
      <p:sp>
        <p:nvSpPr>
          <p:cNvPr id="5" name="Aşağı Ok 4">
            <a:extLst>
              <a:ext uri="{FF2B5EF4-FFF2-40B4-BE49-F238E27FC236}">
                <a16:creationId xmlns:a16="http://schemas.microsoft.com/office/drawing/2014/main" id="{5E55011B-FB75-724C-92F0-7522DE75922A}"/>
              </a:ext>
            </a:extLst>
          </p:cNvPr>
          <p:cNvSpPr/>
          <p:nvPr/>
        </p:nvSpPr>
        <p:spPr>
          <a:xfrm>
            <a:off x="2534856" y="2176041"/>
            <a:ext cx="1516284" cy="17593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>
            <a:extLst>
              <a:ext uri="{FF2B5EF4-FFF2-40B4-BE49-F238E27FC236}">
                <a16:creationId xmlns:a16="http://schemas.microsoft.com/office/drawing/2014/main" id="{87836A8B-FE39-EC47-AE45-D21C28D686B1}"/>
              </a:ext>
            </a:extLst>
          </p:cNvPr>
          <p:cNvSpPr/>
          <p:nvPr/>
        </p:nvSpPr>
        <p:spPr>
          <a:xfrm>
            <a:off x="8509321" y="2176041"/>
            <a:ext cx="1516284" cy="17593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8AC5F06-C12D-4B4E-90F9-32A920BE87F1}"/>
              </a:ext>
            </a:extLst>
          </p:cNvPr>
          <p:cNvSpPr txBox="1"/>
          <p:nvPr/>
        </p:nvSpPr>
        <p:spPr>
          <a:xfrm>
            <a:off x="1110349" y="4190829"/>
            <a:ext cx="436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YÖNETİCİLER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6139B36-1570-ED48-8819-D5692AC66ED4}"/>
              </a:ext>
            </a:extLst>
          </p:cNvPr>
          <p:cNvSpPr txBox="1"/>
          <p:nvPr/>
        </p:nvSpPr>
        <p:spPr>
          <a:xfrm>
            <a:off x="7257327" y="4190829"/>
            <a:ext cx="432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DESTEKÇİLER</a:t>
            </a:r>
          </a:p>
        </p:txBody>
      </p:sp>
    </p:spTree>
    <p:extLst>
      <p:ext uri="{BB962C8B-B14F-4D97-AF65-F5344CB8AC3E}">
        <p14:creationId xmlns:p14="http://schemas.microsoft.com/office/powerpoint/2010/main" val="319930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1539432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MUHAFIZLAR NASIL YETİŞTİRİLECEK?</a:t>
            </a:r>
          </a:p>
        </p:txBody>
      </p:sp>
    </p:spTree>
    <p:extLst>
      <p:ext uri="{BB962C8B-B14F-4D97-AF65-F5344CB8AC3E}">
        <p14:creationId xmlns:p14="http://schemas.microsoft.com/office/powerpoint/2010/main" val="302071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1535" y="1539432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YÖNETİCİLER:</a:t>
            </a:r>
          </a:p>
          <a:p>
            <a:pPr algn="ctr"/>
            <a:r>
              <a:rPr lang="tr-TR" sz="8000" dirty="0"/>
              <a:t>FİLOZOFLAR</a:t>
            </a:r>
          </a:p>
        </p:txBody>
      </p:sp>
    </p:spTree>
    <p:extLst>
      <p:ext uri="{BB962C8B-B14F-4D97-AF65-F5344CB8AC3E}">
        <p14:creationId xmlns:p14="http://schemas.microsoft.com/office/powerpoint/2010/main" val="134544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77916" y="451412"/>
            <a:ext cx="10329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İDEAL DEVLETİN DÖRT ÖZELLİĞİ:</a:t>
            </a:r>
          </a:p>
          <a:p>
            <a:pPr algn="ctr"/>
            <a:r>
              <a:rPr lang="tr-TR" sz="8000" dirty="0"/>
              <a:t>HİKMET, ŞECAAT, İFFET VE ADALET</a:t>
            </a:r>
          </a:p>
        </p:txBody>
      </p:sp>
    </p:spTree>
    <p:extLst>
      <p:ext uri="{BB962C8B-B14F-4D97-AF65-F5344CB8AC3E}">
        <p14:creationId xmlns:p14="http://schemas.microsoft.com/office/powerpoint/2010/main" val="179757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215906" y="437859"/>
            <a:ext cx="9634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ANTİK YUNAN FELSEFESİNİN DÖNEMLERİ VE ÖZELLİKLERİ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F7A302-2128-C545-B0F3-5E078A177859}"/>
              </a:ext>
            </a:extLst>
          </p:cNvPr>
          <p:cNvSpPr txBox="1"/>
          <p:nvPr/>
        </p:nvSpPr>
        <p:spPr>
          <a:xfrm>
            <a:off x="0" y="2384385"/>
            <a:ext cx="1238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M.Ö. 600 	KOZMOLOJİK DÖNEM        TABİAT FELSEFESİ               İDDİACI</a:t>
            </a:r>
          </a:p>
          <a:p>
            <a:r>
              <a:rPr lang="tr-TR" sz="2800" dirty="0"/>
              <a:t>				(THALES VE DİĞERLERİ) 				</a:t>
            </a:r>
          </a:p>
          <a:p>
            <a:r>
              <a:rPr lang="tr-TR" sz="2800" dirty="0"/>
              <a:t>M.Ö. 450	İNSAN MERKEZCİ DÖNEM   BİLGİ-AHLAK FELSEFESİ     ŞÜPHECİ</a:t>
            </a:r>
          </a:p>
          <a:p>
            <a:r>
              <a:rPr lang="tr-TR" sz="2800" dirty="0"/>
              <a:t>                  (SOFİSTLER VE SOKRATES)		</a:t>
            </a:r>
          </a:p>
          <a:p>
            <a:r>
              <a:rPr lang="tr-TR" sz="2800" dirty="0"/>
              <a:t>M.Ö. 400	SİSTEMATİK DÖNEM              TÜM FELSEFİ DİSİPLİNLER  DENGELİ</a:t>
            </a:r>
          </a:p>
          <a:p>
            <a:r>
              <a:rPr lang="tr-TR" sz="2800"/>
              <a:t>			    (</a:t>
            </a:r>
            <a:r>
              <a:rPr lang="tr-TR" sz="2800" dirty="0"/>
              <a:t>PLATON VE ARİSTOTELES)		</a:t>
            </a:r>
            <a:r>
              <a:rPr lang="tr-TR" sz="2800"/>
              <a:t>	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8933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77916" y="451412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YÖNETİCİ SINIFIN ERDEMİ:</a:t>
            </a:r>
          </a:p>
          <a:p>
            <a:pPr algn="ctr"/>
            <a:r>
              <a:rPr lang="tr-TR" sz="8000" dirty="0"/>
              <a:t>HİKMET</a:t>
            </a:r>
          </a:p>
        </p:txBody>
      </p:sp>
    </p:spTree>
    <p:extLst>
      <p:ext uri="{BB962C8B-B14F-4D97-AF65-F5344CB8AC3E}">
        <p14:creationId xmlns:p14="http://schemas.microsoft.com/office/powerpoint/2010/main" val="149497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77916" y="451412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DESTEKÇİ SINIFIN ERDEMİ:</a:t>
            </a:r>
          </a:p>
          <a:p>
            <a:pPr algn="ctr"/>
            <a:r>
              <a:rPr lang="tr-TR" sz="8000" dirty="0"/>
              <a:t>ŞECAAT</a:t>
            </a:r>
          </a:p>
        </p:txBody>
      </p:sp>
    </p:spTree>
    <p:extLst>
      <p:ext uri="{BB962C8B-B14F-4D97-AF65-F5344CB8AC3E}">
        <p14:creationId xmlns:p14="http://schemas.microsoft.com/office/powerpoint/2010/main" val="2772416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77916" y="451412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ZANAATKAR SINIFIN ERDEMİ:</a:t>
            </a:r>
          </a:p>
          <a:p>
            <a:pPr algn="ctr"/>
            <a:r>
              <a:rPr lang="tr-TR" sz="8000" dirty="0"/>
              <a:t>İFFET</a:t>
            </a:r>
          </a:p>
        </p:txBody>
      </p:sp>
    </p:spTree>
    <p:extLst>
      <p:ext uri="{BB962C8B-B14F-4D97-AF65-F5344CB8AC3E}">
        <p14:creationId xmlns:p14="http://schemas.microsoft.com/office/powerpoint/2010/main" val="133642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ADALET:</a:t>
            </a:r>
          </a:p>
          <a:p>
            <a:pPr algn="ctr"/>
            <a:r>
              <a:rPr lang="tr-TR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673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AHLAK FELSEFESİ</a:t>
            </a:r>
          </a:p>
        </p:txBody>
      </p:sp>
    </p:spTree>
    <p:extLst>
      <p:ext uri="{BB962C8B-B14F-4D97-AF65-F5344CB8AC3E}">
        <p14:creationId xmlns:p14="http://schemas.microsoft.com/office/powerpoint/2010/main" val="425454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BİREY, ÖLÇEĞİ KÜÇÜLTÜLMÜŞ DEVLET</a:t>
            </a:r>
          </a:p>
        </p:txBody>
      </p:sp>
    </p:spTree>
    <p:extLst>
      <p:ext uri="{BB962C8B-B14F-4D97-AF65-F5344CB8AC3E}">
        <p14:creationId xmlns:p14="http://schemas.microsoft.com/office/powerpoint/2010/main" val="3047234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00314" y="405114"/>
            <a:ext cx="12292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RUHUN ÜÇ PARÇASI/KUVVETİ:</a:t>
            </a:r>
          </a:p>
          <a:p>
            <a:pPr algn="ctr"/>
            <a:r>
              <a:rPr lang="tr-TR" sz="8000" dirty="0"/>
              <a:t>AKIL, ÖFKE (GAZAP), ARZU (ŞEHVET)</a:t>
            </a:r>
          </a:p>
        </p:txBody>
      </p:sp>
    </p:spTree>
    <p:extLst>
      <p:ext uri="{BB962C8B-B14F-4D97-AF65-F5344CB8AC3E}">
        <p14:creationId xmlns:p14="http://schemas.microsoft.com/office/powerpoint/2010/main" val="1788536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AKIL: İDEAL DEVLETTEKİ YÖNETİCİ</a:t>
            </a:r>
          </a:p>
        </p:txBody>
      </p:sp>
    </p:spTree>
    <p:extLst>
      <p:ext uri="{BB962C8B-B14F-4D97-AF65-F5344CB8AC3E}">
        <p14:creationId xmlns:p14="http://schemas.microsoft.com/office/powerpoint/2010/main" val="3102356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GAZAP: İDEAL DEVLETTEKİ DESTEKÇİ</a:t>
            </a:r>
          </a:p>
        </p:txBody>
      </p:sp>
    </p:spTree>
    <p:extLst>
      <p:ext uri="{BB962C8B-B14F-4D97-AF65-F5344CB8AC3E}">
        <p14:creationId xmlns:p14="http://schemas.microsoft.com/office/powerpoint/2010/main" val="1306697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ŞEHVET: İDEAL DEVLETTEKİ ZANAATKAR</a:t>
            </a:r>
          </a:p>
        </p:txBody>
      </p:sp>
    </p:spTree>
    <p:extLst>
      <p:ext uri="{BB962C8B-B14F-4D97-AF65-F5344CB8AC3E}">
        <p14:creationId xmlns:p14="http://schemas.microsoft.com/office/powerpoint/2010/main" val="233350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3580" y="1030148"/>
            <a:ext cx="10329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ANTİK ÇAĞ YUNAN FELSEFESİNDE SİSTEME FİLOZOFLARI DÖNEMİ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İDEAL BİREYİN ÖZELLİKLERİ:</a:t>
            </a:r>
          </a:p>
          <a:p>
            <a:pPr algn="ctr"/>
            <a:r>
              <a:rPr lang="tr-TR" sz="8000" dirty="0"/>
              <a:t>HİKMET, ŞECAAT, İFFET, ADALET</a:t>
            </a:r>
          </a:p>
        </p:txBody>
      </p:sp>
    </p:spTree>
    <p:extLst>
      <p:ext uri="{BB962C8B-B14F-4D97-AF65-F5344CB8AC3E}">
        <p14:creationId xmlns:p14="http://schemas.microsoft.com/office/powerpoint/2010/main" val="1180221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AKLIN ERDEMİ: HİKMET</a:t>
            </a:r>
          </a:p>
        </p:txBody>
      </p:sp>
    </p:spTree>
    <p:extLst>
      <p:ext uri="{BB962C8B-B14F-4D97-AF65-F5344CB8AC3E}">
        <p14:creationId xmlns:p14="http://schemas.microsoft.com/office/powerpoint/2010/main" val="1089672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GAZAP KUVVETİNİN ERDEMİ: ŞECAAT</a:t>
            </a:r>
          </a:p>
        </p:txBody>
      </p:sp>
    </p:spTree>
    <p:extLst>
      <p:ext uri="{BB962C8B-B14F-4D97-AF65-F5344CB8AC3E}">
        <p14:creationId xmlns:p14="http://schemas.microsoft.com/office/powerpoint/2010/main" val="2202368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ŞEHVET KUVVETİNİN ERDEMİ: İFFET</a:t>
            </a:r>
          </a:p>
        </p:txBody>
      </p:sp>
    </p:spTree>
    <p:extLst>
      <p:ext uri="{BB962C8B-B14F-4D97-AF65-F5344CB8AC3E}">
        <p14:creationId xmlns:p14="http://schemas.microsoft.com/office/powerpoint/2010/main" val="3319544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ADALET:</a:t>
            </a:r>
          </a:p>
          <a:p>
            <a:pPr algn="ctr"/>
            <a:r>
              <a:rPr lang="tr-TR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9944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«DEVLET» ÜTOPYA MI, DEVLET ŞEMASI MI?</a:t>
            </a:r>
          </a:p>
        </p:txBody>
      </p:sp>
    </p:spTree>
    <p:extLst>
      <p:ext uri="{BB962C8B-B14F-4D97-AF65-F5344CB8AC3E}">
        <p14:creationId xmlns:p14="http://schemas.microsoft.com/office/powerpoint/2010/main" val="946654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47364" y="1099595"/>
            <a:ext cx="1032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FİLOZOF KRALLAR</a:t>
            </a:r>
          </a:p>
        </p:txBody>
      </p:sp>
    </p:spTree>
    <p:extLst>
      <p:ext uri="{BB962C8B-B14F-4D97-AF65-F5344CB8AC3E}">
        <p14:creationId xmlns:p14="http://schemas.microsoft.com/office/powerpoint/2010/main" val="1446325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439839"/>
            <a:ext cx="10329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METAFİZİK:</a:t>
            </a:r>
          </a:p>
          <a:p>
            <a:pPr algn="ctr"/>
            <a:r>
              <a:rPr lang="tr-TR" sz="7200" dirty="0"/>
              <a:t>İDEALAR TEORİSİ</a:t>
            </a:r>
          </a:p>
        </p:txBody>
      </p:sp>
    </p:spTree>
    <p:extLst>
      <p:ext uri="{BB962C8B-B14F-4D97-AF65-F5344CB8AC3E}">
        <p14:creationId xmlns:p14="http://schemas.microsoft.com/office/powerpoint/2010/main" val="4139933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439839"/>
            <a:ext cx="10329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İDEA: FORM/SURET/ŞEKİL/ KAVRAM</a:t>
            </a:r>
          </a:p>
        </p:txBody>
      </p:sp>
    </p:spTree>
    <p:extLst>
      <p:ext uri="{BB962C8B-B14F-4D97-AF65-F5344CB8AC3E}">
        <p14:creationId xmlns:p14="http://schemas.microsoft.com/office/powerpoint/2010/main" val="2606023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20982" y="1689905"/>
            <a:ext cx="1032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YATAK MESELİ</a:t>
            </a:r>
          </a:p>
        </p:txBody>
      </p:sp>
    </p:spTree>
    <p:extLst>
      <p:ext uri="{BB962C8B-B14F-4D97-AF65-F5344CB8AC3E}">
        <p14:creationId xmlns:p14="http://schemas.microsoft.com/office/powerpoint/2010/main" val="355477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3580" y="1030148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PLATON</a:t>
            </a:r>
          </a:p>
          <a:p>
            <a:pPr algn="ctr"/>
            <a:r>
              <a:rPr lang="tr-TR" sz="8000" dirty="0"/>
              <a:t>M.Ö. 427-347</a:t>
            </a:r>
          </a:p>
        </p:txBody>
      </p:sp>
    </p:spTree>
    <p:extLst>
      <p:ext uri="{BB962C8B-B14F-4D97-AF65-F5344CB8AC3E}">
        <p14:creationId xmlns:p14="http://schemas.microsoft.com/office/powerpoint/2010/main" val="2112305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439839"/>
            <a:ext cx="10329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İDEALAR/FORMLAR FİİLEN VAR MIDIR YOKSA SADECE ZİHİNDE MİDİRLER?</a:t>
            </a:r>
          </a:p>
        </p:txBody>
      </p:sp>
    </p:spTree>
    <p:extLst>
      <p:ext uri="{BB962C8B-B14F-4D97-AF65-F5344CB8AC3E}">
        <p14:creationId xmlns:p14="http://schemas.microsoft.com/office/powerpoint/2010/main" val="1178070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MAĞARA İSTİARESİ</a:t>
            </a:r>
          </a:p>
        </p:txBody>
      </p:sp>
    </p:spTree>
    <p:extLst>
      <p:ext uri="{BB962C8B-B14F-4D97-AF65-F5344CB8AC3E}">
        <p14:creationId xmlns:p14="http://schemas.microsoft.com/office/powerpoint/2010/main" val="1417007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PROBLEM:</a:t>
            </a:r>
          </a:p>
          <a:p>
            <a:pPr algn="ctr"/>
            <a:r>
              <a:rPr lang="tr-TR" sz="7200" dirty="0"/>
              <a:t>GERÇEKLİĞİN DOĞASI</a:t>
            </a:r>
          </a:p>
        </p:txBody>
      </p:sp>
    </p:spTree>
    <p:extLst>
      <p:ext uri="{BB962C8B-B14F-4D97-AF65-F5344CB8AC3E}">
        <p14:creationId xmlns:p14="http://schemas.microsoft.com/office/powerpoint/2010/main" val="2806001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GÜNDELİK ALGI DÜNYASI KUSURLUDUR, SÜREKLİ DEĞİŞİR VE </a:t>
            </a:r>
            <a:r>
              <a:rPr lang="tr-TR" sz="7200" b="1" u="sng" dirty="0"/>
              <a:t>GERÇEK DEĞİLDİR</a:t>
            </a:r>
          </a:p>
        </p:txBody>
      </p:sp>
    </p:spTree>
    <p:extLst>
      <p:ext uri="{BB962C8B-B14F-4D97-AF65-F5344CB8AC3E}">
        <p14:creationId xmlns:p14="http://schemas.microsoft.com/office/powerpoint/2010/main" val="3812100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86259" y="671332"/>
            <a:ext cx="103296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İDEALAR/FORMLAR DÜNYASI DEĞİŞMEZ, KUSURSUZDUR VE </a:t>
            </a:r>
            <a:r>
              <a:rPr lang="tr-TR" sz="8800" b="1" u="sng" dirty="0"/>
              <a:t>GERÇEKTİR</a:t>
            </a:r>
            <a:endParaRPr lang="tr-TR" sz="7200" b="1" u="sng" dirty="0"/>
          </a:p>
        </p:txBody>
      </p:sp>
    </p:spTree>
    <p:extLst>
      <p:ext uri="{BB962C8B-B14F-4D97-AF65-F5344CB8AC3E}">
        <p14:creationId xmlns:p14="http://schemas.microsoft.com/office/powerpoint/2010/main" val="3314864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439839"/>
            <a:ext cx="10329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HAKİKİ BİLGİ: NESNENİN İDEASI/FORMU</a:t>
            </a:r>
          </a:p>
        </p:txBody>
      </p:sp>
    </p:spTree>
    <p:extLst>
      <p:ext uri="{BB962C8B-B14F-4D97-AF65-F5344CB8AC3E}">
        <p14:creationId xmlns:p14="http://schemas.microsoft.com/office/powerpoint/2010/main" val="933789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439839"/>
            <a:ext cx="10329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NESNE HAKKINDAKİ MALUMAT: BİLGİ DEĞİL KANI</a:t>
            </a:r>
          </a:p>
        </p:txBody>
      </p:sp>
    </p:spTree>
    <p:extLst>
      <p:ext uri="{BB962C8B-B14F-4D97-AF65-F5344CB8AC3E}">
        <p14:creationId xmlns:p14="http://schemas.microsoft.com/office/powerpoint/2010/main" val="4076435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İDEALAR/FORMLAR DÜNYASI BEŞ DUYUYLA ALGILANMAZ, AKILLA DENEYİMLENİR</a:t>
            </a:r>
          </a:p>
        </p:txBody>
      </p:sp>
    </p:spTree>
    <p:extLst>
      <p:ext uri="{BB962C8B-B14F-4D97-AF65-F5344CB8AC3E}">
        <p14:creationId xmlns:p14="http://schemas.microsoft.com/office/powerpoint/2010/main" val="2894193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GÖRÜNEN DÜNYANIN ÖTESİNE GEÇEBİLENLER: FİLOZOFLAR</a:t>
            </a:r>
          </a:p>
        </p:txBody>
      </p:sp>
    </p:spTree>
    <p:extLst>
      <p:ext uri="{BB962C8B-B14F-4D97-AF65-F5344CB8AC3E}">
        <p14:creationId xmlns:p14="http://schemas.microsoft.com/office/powerpoint/2010/main" val="2715399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09408" y="439839"/>
            <a:ext cx="10329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DEĞİŞMEYENİN BİLGİSİNİ SADECE FİLOZOFLAR ELDE EDEBİLİR!!!!</a:t>
            </a:r>
          </a:p>
        </p:txBody>
      </p:sp>
    </p:spTree>
    <p:extLst>
      <p:ext uri="{BB962C8B-B14F-4D97-AF65-F5344CB8AC3E}">
        <p14:creationId xmlns:p14="http://schemas.microsoft.com/office/powerpoint/2010/main" val="416182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3580" y="1030148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EN TEMEL ESERİ:</a:t>
            </a:r>
          </a:p>
          <a:p>
            <a:pPr algn="ctr"/>
            <a:r>
              <a:rPr lang="tr-TR" sz="8000" dirty="0"/>
              <a:t>DEVLET DİYALOĞU</a:t>
            </a:r>
          </a:p>
        </p:txBody>
      </p:sp>
    </p:spTree>
    <p:extLst>
      <p:ext uri="{BB962C8B-B14F-4D97-AF65-F5344CB8AC3E}">
        <p14:creationId xmlns:p14="http://schemas.microsoft.com/office/powerpoint/2010/main" val="41030295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DEVLETİ NİÇİN FİLOZOFLAR YÖNETMELİDİR?</a:t>
            </a:r>
          </a:p>
        </p:txBody>
      </p:sp>
    </p:spTree>
    <p:extLst>
      <p:ext uri="{BB962C8B-B14F-4D97-AF65-F5344CB8AC3E}">
        <p14:creationId xmlns:p14="http://schemas.microsoft.com/office/powerpoint/2010/main" val="3340374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55707" y="1562583"/>
            <a:ext cx="1032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GEMİ MESELİ</a:t>
            </a:r>
          </a:p>
        </p:txBody>
      </p:sp>
    </p:spTree>
    <p:extLst>
      <p:ext uri="{BB962C8B-B14F-4D97-AF65-F5344CB8AC3E}">
        <p14:creationId xmlns:p14="http://schemas.microsoft.com/office/powerpoint/2010/main" val="2843293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885041" y="2500132"/>
            <a:ext cx="4333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140009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67281" y="277793"/>
            <a:ext cx="103296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DEVLET DİYALOĞUNUN MUHTEVASI:</a:t>
            </a:r>
          </a:p>
          <a:p>
            <a:pPr algn="ctr"/>
            <a:r>
              <a:rPr lang="tr-TR" sz="8000" dirty="0"/>
              <a:t>SİYASET, AHLAK VE METAFİZİK</a:t>
            </a:r>
          </a:p>
        </p:txBody>
      </p:sp>
    </p:spTree>
    <p:extLst>
      <p:ext uri="{BB962C8B-B14F-4D97-AF65-F5344CB8AC3E}">
        <p14:creationId xmlns:p14="http://schemas.microsoft.com/office/powerpoint/2010/main" val="32976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67281" y="277793"/>
            <a:ext cx="103296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ANA TEMA:</a:t>
            </a:r>
          </a:p>
          <a:p>
            <a:pPr algn="ctr"/>
            <a:r>
              <a:rPr lang="tr-TR" sz="7200" dirty="0"/>
              <a:t>BİREYSEL AHLAK NASIL TEMİN EDİLİR /</a:t>
            </a:r>
          </a:p>
          <a:p>
            <a:pPr algn="ctr"/>
            <a:r>
              <a:rPr lang="tr-TR" sz="7200" dirty="0"/>
              <a:t>İNSAN İÇİN İYİ YAŞAMIN YOLU NEDİR?</a:t>
            </a:r>
          </a:p>
        </p:txBody>
      </p:sp>
    </p:spTree>
    <p:extLst>
      <p:ext uri="{BB962C8B-B14F-4D97-AF65-F5344CB8AC3E}">
        <p14:creationId xmlns:p14="http://schemas.microsoft.com/office/powerpoint/2010/main" val="256338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78856" y="2176041"/>
            <a:ext cx="1032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TEMEL SORU: </a:t>
            </a:r>
          </a:p>
          <a:p>
            <a:pPr algn="ctr"/>
            <a:r>
              <a:rPr lang="tr-TR" sz="8000" dirty="0"/>
              <a:t>ADALET NEDİR?</a:t>
            </a:r>
          </a:p>
        </p:txBody>
      </p:sp>
    </p:spTree>
    <p:extLst>
      <p:ext uri="{BB962C8B-B14F-4D97-AF65-F5344CB8AC3E}">
        <p14:creationId xmlns:p14="http://schemas.microsoft.com/office/powerpoint/2010/main" val="2925501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753</TotalTime>
  <Words>392</Words>
  <Application>Microsoft Macintosh PowerPoint</Application>
  <PresentationFormat>Geniş ekran</PresentationFormat>
  <Paragraphs>95</Paragraphs>
  <Slides>62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6" baseType="lpstr">
      <vt:lpstr>Arial</vt:lpstr>
      <vt:lpstr>Calibri</vt:lpstr>
      <vt:lpstr>Century Gothic</vt:lpstr>
      <vt:lpstr>Ağ Gözü</vt:lpstr>
      <vt:lpstr>felsefE TARİHİ-I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181</cp:revision>
  <dcterms:created xsi:type="dcterms:W3CDTF">2019-06-29T07:56:24Z</dcterms:created>
  <dcterms:modified xsi:type="dcterms:W3CDTF">2019-11-11T04:50:22Z</dcterms:modified>
</cp:coreProperties>
</file>