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56" r:id="rId2"/>
    <p:sldId id="262" r:id="rId3"/>
    <p:sldId id="351" r:id="rId4"/>
    <p:sldId id="352" r:id="rId5"/>
    <p:sldId id="264" r:id="rId6"/>
    <p:sldId id="317" r:id="rId7"/>
    <p:sldId id="292" r:id="rId8"/>
    <p:sldId id="332" r:id="rId9"/>
    <p:sldId id="331" r:id="rId10"/>
    <p:sldId id="265" r:id="rId11"/>
    <p:sldId id="334" r:id="rId12"/>
    <p:sldId id="338" r:id="rId13"/>
    <p:sldId id="335" r:id="rId14"/>
    <p:sldId id="336" r:id="rId15"/>
    <p:sldId id="337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33" r:id="rId27"/>
    <p:sldId id="294" r:id="rId28"/>
    <p:sldId id="295" r:id="rId29"/>
    <p:sldId id="296" r:id="rId30"/>
    <p:sldId id="266" r:id="rId31"/>
    <p:sldId id="297" r:id="rId32"/>
    <p:sldId id="298" r:id="rId33"/>
    <p:sldId id="299" r:id="rId34"/>
    <p:sldId id="300" r:id="rId35"/>
    <p:sldId id="301" r:id="rId36"/>
    <p:sldId id="267" r:id="rId37"/>
    <p:sldId id="30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32"/>
    <p:restoredTop sz="86551"/>
  </p:normalViewPr>
  <p:slideViewPr>
    <p:cSldViewPr snapToGrid="0" snapToObjects="1">
      <p:cViewPr varScale="1">
        <p:scale>
          <a:sx n="110" d="100"/>
          <a:sy n="110" d="100"/>
        </p:scale>
        <p:origin x="117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10.10.2019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972" y="265966"/>
            <a:ext cx="8676222" cy="2187867"/>
          </a:xfrm>
        </p:spPr>
        <p:txBody>
          <a:bodyPr>
            <a:normAutofit/>
          </a:bodyPr>
          <a:lstStyle/>
          <a:p>
            <a:r>
              <a:rPr lang="tr-TR" sz="8000" dirty="0" err="1"/>
              <a:t>felsefE</a:t>
            </a:r>
            <a:r>
              <a:rPr lang="tr-TR" sz="8000" dirty="0"/>
              <a:t> TARİHİ-I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81363" y="2255674"/>
            <a:ext cx="116509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/>
              <a:t>FELSEFENİN YÖNTEMİ NEDİR?</a:t>
            </a:r>
          </a:p>
        </p:txBody>
      </p:sp>
    </p:spTree>
    <p:extLst>
      <p:ext uri="{BB962C8B-B14F-4D97-AF65-F5344CB8AC3E}">
        <p14:creationId xmlns:p14="http://schemas.microsoft.com/office/powerpoint/2010/main" val="266400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1. </a:t>
            </a:r>
            <a:r>
              <a:rPr lang="tr-TR" sz="6600" dirty="0"/>
              <a:t>SORUN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382817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2. </a:t>
            </a:r>
            <a:r>
              <a:rPr lang="tr-TR" sz="6600" dirty="0"/>
              <a:t>DÜŞÜNCE TARİHİ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312970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3. </a:t>
            </a:r>
            <a:r>
              <a:rPr lang="tr-TR" sz="6600" dirty="0"/>
              <a:t>AKIL YANİ BİLME YETİSİ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3075862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4. </a:t>
            </a:r>
            <a:r>
              <a:rPr lang="tr-TR" sz="6600" dirty="0"/>
              <a:t>AKIL YÜRÜTME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468229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5. </a:t>
            </a:r>
            <a:r>
              <a:rPr lang="tr-TR" sz="6600" dirty="0"/>
              <a:t>KONU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78881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6. </a:t>
            </a:r>
            <a:r>
              <a:rPr lang="tr-TR" sz="6600" dirty="0"/>
              <a:t>ŞÜPHE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1125637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46638" y="519472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7. </a:t>
            </a:r>
            <a:r>
              <a:rPr lang="tr-TR" sz="6600" dirty="0"/>
              <a:t>ELEŞTİRİ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4149995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489758" y="531047"/>
            <a:ext cx="11702242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8. </a:t>
            </a:r>
            <a:r>
              <a:rPr lang="tr-TR" sz="6600" dirty="0"/>
              <a:t>KONUNUN KAVRAMLARINI</a:t>
            </a:r>
          </a:p>
          <a:p>
            <a:r>
              <a:rPr lang="tr-TR" sz="6600" dirty="0"/>
              <a:t>TANIMLAMA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237165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984371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9. </a:t>
            </a:r>
            <a:r>
              <a:rPr lang="tr-TR" sz="6600" dirty="0"/>
              <a:t>KAVRAMLAŞTIRMA /</a:t>
            </a:r>
          </a:p>
          <a:p>
            <a:r>
              <a:rPr lang="tr-TR" sz="6600" dirty="0"/>
              <a:t>TERİMİN ANLAMINI SABİTLEME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409998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A960F3D0-40D1-4B46-911F-3FC76802AE0E}"/>
              </a:ext>
            </a:extLst>
          </p:cNvPr>
          <p:cNvSpPr/>
          <p:nvPr/>
        </p:nvSpPr>
        <p:spPr>
          <a:xfrm>
            <a:off x="4602711" y="2093039"/>
            <a:ext cx="448872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600" dirty="0"/>
              <a:t>4. DERS</a:t>
            </a:r>
          </a:p>
        </p:txBody>
      </p:sp>
    </p:spTree>
    <p:extLst>
      <p:ext uri="{BB962C8B-B14F-4D97-AF65-F5344CB8AC3E}">
        <p14:creationId xmlns:p14="http://schemas.microsoft.com/office/powerpoint/2010/main" val="627872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50667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10. </a:t>
            </a:r>
            <a:r>
              <a:rPr lang="tr-TR" sz="6600" dirty="0"/>
              <a:t>BİLGİLERİ SINIFLANDIRMA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4090862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328742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11. </a:t>
            </a:r>
            <a:r>
              <a:rPr lang="tr-TR" sz="6600" dirty="0"/>
              <a:t>FARKLI GÖRÜŞLERİ</a:t>
            </a:r>
          </a:p>
          <a:p>
            <a:r>
              <a:rPr lang="tr-TR" sz="6600" dirty="0"/>
              <a:t>KARŞILAŞTIRMA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014699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12. </a:t>
            </a:r>
            <a:r>
              <a:rPr lang="tr-TR" sz="6600" dirty="0"/>
              <a:t>HÜKÜMDE BULUNMA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93226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921853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13. </a:t>
            </a:r>
            <a:r>
              <a:rPr lang="tr-TR" sz="6600" dirty="0"/>
              <a:t>HÜKMÜN DOĞRULUĞUNU</a:t>
            </a:r>
          </a:p>
          <a:p>
            <a:r>
              <a:rPr lang="tr-TR" sz="6600" dirty="0"/>
              <a:t>TEST ETME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3370331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328742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14. </a:t>
            </a:r>
            <a:r>
              <a:rPr lang="tr-TR" sz="6600" dirty="0"/>
              <a:t>HÜKMÜN TUTARLILIĞINI</a:t>
            </a:r>
          </a:p>
          <a:p>
            <a:r>
              <a:rPr lang="tr-TR" sz="6600" dirty="0"/>
              <a:t>TEST ETME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3634931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207629" y="415300"/>
            <a:ext cx="1132874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200" dirty="0"/>
              <a:t>FELSEFÎ YÖNTEMİN UNSURLARI</a:t>
            </a:r>
          </a:p>
          <a:p>
            <a:endParaRPr lang="tr-TR" sz="6200" dirty="0"/>
          </a:p>
          <a:p>
            <a:endParaRPr lang="tr-TR" sz="6200" dirty="0"/>
          </a:p>
          <a:p>
            <a:r>
              <a:rPr lang="tr-TR" sz="6200" dirty="0"/>
              <a:t>15. </a:t>
            </a:r>
            <a:r>
              <a:rPr lang="tr-TR" sz="6600" dirty="0"/>
              <a:t>SİSTEMLEŞTİRME</a:t>
            </a:r>
            <a:endParaRPr lang="tr-TR" sz="6200" dirty="0"/>
          </a:p>
        </p:txBody>
      </p:sp>
    </p:spTree>
    <p:extLst>
      <p:ext uri="{BB962C8B-B14F-4D97-AF65-F5344CB8AC3E}">
        <p14:creationId xmlns:p14="http://schemas.microsoft.com/office/powerpoint/2010/main" val="2412373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CB8DB5C-7B2B-194C-B3A8-BD21FBAA2A6B}"/>
              </a:ext>
            </a:extLst>
          </p:cNvPr>
          <p:cNvSpPr txBox="1"/>
          <p:nvPr/>
        </p:nvSpPr>
        <p:spPr>
          <a:xfrm>
            <a:off x="681363" y="2255674"/>
            <a:ext cx="109760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/>
              <a:t>FELSEFENİN YARARI NEDİR?</a:t>
            </a:r>
          </a:p>
        </p:txBody>
      </p:sp>
    </p:spTree>
    <p:extLst>
      <p:ext uri="{BB962C8B-B14F-4D97-AF65-F5344CB8AC3E}">
        <p14:creationId xmlns:p14="http://schemas.microsoft.com/office/powerpoint/2010/main" val="4024840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CB4CFB9-5EBC-134E-8D19-B9B8E34A0132}"/>
              </a:ext>
            </a:extLst>
          </p:cNvPr>
          <p:cNvSpPr txBox="1"/>
          <p:nvPr/>
        </p:nvSpPr>
        <p:spPr>
          <a:xfrm>
            <a:off x="346162" y="671332"/>
            <a:ext cx="112748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1. FELSEFE OLMUŞ OLANI, </a:t>
            </a:r>
          </a:p>
          <a:p>
            <a:pPr algn="ctr"/>
            <a:r>
              <a:rPr lang="tr-TR" sz="5400" dirty="0"/>
              <a:t>OLMAKTA OLANI VE </a:t>
            </a:r>
          </a:p>
          <a:p>
            <a:pPr algn="ctr"/>
            <a:r>
              <a:rPr lang="tr-TR" sz="5400" dirty="0"/>
              <a:t>OLACAK OLANI DAHA İYİ BİLME, </a:t>
            </a:r>
          </a:p>
          <a:p>
            <a:pPr algn="ctr"/>
            <a:r>
              <a:rPr lang="tr-TR" sz="5400" dirty="0"/>
              <a:t>KAVRAMA VE </a:t>
            </a:r>
          </a:p>
          <a:p>
            <a:pPr algn="ctr"/>
            <a:r>
              <a:rPr lang="tr-TR" sz="5400" dirty="0"/>
              <a:t>YORUMLAMA </a:t>
            </a:r>
          </a:p>
          <a:p>
            <a:pPr algn="ctr"/>
            <a:r>
              <a:rPr lang="tr-TR" sz="5400" dirty="0"/>
              <a:t>İMKANI SAĞLAR.</a:t>
            </a:r>
          </a:p>
        </p:txBody>
      </p:sp>
    </p:spTree>
    <p:extLst>
      <p:ext uri="{BB962C8B-B14F-4D97-AF65-F5344CB8AC3E}">
        <p14:creationId xmlns:p14="http://schemas.microsoft.com/office/powerpoint/2010/main" val="3949013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2583183-6EE2-2741-A13E-91335162229D}"/>
              </a:ext>
            </a:extLst>
          </p:cNvPr>
          <p:cNvSpPr txBox="1"/>
          <p:nvPr/>
        </p:nvSpPr>
        <p:spPr>
          <a:xfrm>
            <a:off x="1105502" y="509287"/>
            <a:ext cx="1083957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2. FELSEFE İNSANA YAŞAMI BOYUNCA ZİHNİ VE AMELİ BÜTÜNLÜK/TUTARLILIK SAĞLAR</a:t>
            </a:r>
          </a:p>
        </p:txBody>
      </p:sp>
    </p:spTree>
    <p:extLst>
      <p:ext uri="{BB962C8B-B14F-4D97-AF65-F5344CB8AC3E}">
        <p14:creationId xmlns:p14="http://schemas.microsoft.com/office/powerpoint/2010/main" val="1331939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84AEF23-30D8-1C46-BB13-8779E0F436C6}"/>
              </a:ext>
            </a:extLst>
          </p:cNvPr>
          <p:cNvSpPr txBox="1"/>
          <p:nvPr/>
        </p:nvSpPr>
        <p:spPr>
          <a:xfrm>
            <a:off x="1578015" y="671331"/>
            <a:ext cx="87504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/>
              <a:t>3. FELSEFE İNSAN RUHUNUN IZDIRABINI DİNDİRİR</a:t>
            </a:r>
          </a:p>
        </p:txBody>
      </p:sp>
    </p:spTree>
    <p:extLst>
      <p:ext uri="{BB962C8B-B14F-4D97-AF65-F5344CB8AC3E}">
        <p14:creationId xmlns:p14="http://schemas.microsoft.com/office/powerpoint/2010/main" val="300086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405114" y="417689"/>
            <a:ext cx="112505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FİLOZOF OLMANIN ŞARTLARI</a:t>
            </a:r>
          </a:p>
          <a:p>
            <a:pPr algn="ctr"/>
            <a:endParaRPr lang="tr-TR" sz="4400" dirty="0"/>
          </a:p>
          <a:p>
            <a:pPr marL="742950" indent="-742950">
              <a:buAutoNum type="arabicPeriod"/>
            </a:pPr>
            <a:r>
              <a:rPr lang="tr-TR" sz="4400" dirty="0"/>
              <a:t>DİNİ VE AHLAKİ DEĞERLERE BAĞLILIK </a:t>
            </a:r>
          </a:p>
          <a:p>
            <a:pPr marL="742950" indent="-742950">
              <a:buAutoNum type="arabicPeriod"/>
            </a:pPr>
            <a:r>
              <a:rPr lang="tr-TR" sz="4400" dirty="0"/>
              <a:t>KARARLI VE İSTİKRARLI ÇALIŞMA DİSİPLİNİNE SAHİP OLMAK </a:t>
            </a:r>
          </a:p>
          <a:p>
            <a:r>
              <a:rPr lang="tr-TR" sz="4400" dirty="0"/>
              <a:t>3. ARZULARINI KONTROL ETMEK </a:t>
            </a:r>
          </a:p>
          <a:p>
            <a:r>
              <a:rPr lang="tr-TR" sz="4400" dirty="0"/>
              <a:t>4. HAKİKATE ULAŞMAK İÇİN AKILLI VE YÖNTEMLİ ÇALIŞMAK</a:t>
            </a:r>
            <a:endParaRPr lang="tr-TR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5279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836A060-7616-5944-A450-13E5328EE9A2}"/>
              </a:ext>
            </a:extLst>
          </p:cNvPr>
          <p:cNvSpPr txBox="1"/>
          <p:nvPr/>
        </p:nvSpPr>
        <p:spPr>
          <a:xfrm>
            <a:off x="1572768" y="1901952"/>
            <a:ext cx="982192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/>
              <a:t>FELSEFENİN İLGİLENDİĞİ </a:t>
            </a:r>
          </a:p>
          <a:p>
            <a:pPr algn="ctr"/>
            <a:r>
              <a:rPr lang="tr-TR" sz="6600" dirty="0"/>
              <a:t>KONULAR NELERDİR?</a:t>
            </a:r>
          </a:p>
        </p:txBody>
      </p:sp>
    </p:spTree>
    <p:extLst>
      <p:ext uri="{BB962C8B-B14F-4D97-AF65-F5344CB8AC3E}">
        <p14:creationId xmlns:p14="http://schemas.microsoft.com/office/powerpoint/2010/main" val="2658187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2D6DFE6-81ED-A248-A747-632622B3642D}"/>
              </a:ext>
            </a:extLst>
          </p:cNvPr>
          <p:cNvSpPr txBox="1"/>
          <p:nvPr/>
        </p:nvSpPr>
        <p:spPr>
          <a:xfrm>
            <a:off x="277792" y="601883"/>
            <a:ext cx="115631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/>
              <a:t>FELSEFENİN BAŞLICA ALANLARI</a:t>
            </a:r>
          </a:p>
          <a:p>
            <a:pPr algn="ctr"/>
            <a:endParaRPr lang="tr-TR" sz="4000" dirty="0"/>
          </a:p>
          <a:p>
            <a:pPr marL="742950" indent="-742950" algn="ctr">
              <a:buAutoNum type="arabicPeriod"/>
            </a:pPr>
            <a:r>
              <a:rPr lang="tr-TR" sz="4000" dirty="0"/>
              <a:t>METAFİZİK: FİZİK ÖTESİ HAKİKAT HAKKINDA ALGISAL DENEYİMİN VE BİLİMİN ÖTESİNE GEÇEN SORULAR SORAR. </a:t>
            </a:r>
          </a:p>
          <a:p>
            <a:pPr algn="ctr"/>
            <a:r>
              <a:rPr lang="tr-TR" sz="4000" dirty="0"/>
              <a:t>METAFİZİK MESELELER: ÖZGÜR İRADE, ZİHİN-BEDEN İLİŞKİSİ, DOĞAÜSTÜ VAROLUŞ, ÖLÜMSÜZLÜK, VARLIĞIN DOĞASI</a:t>
            </a:r>
          </a:p>
        </p:txBody>
      </p:sp>
    </p:spTree>
    <p:extLst>
      <p:ext uri="{BB962C8B-B14F-4D97-AF65-F5344CB8AC3E}">
        <p14:creationId xmlns:p14="http://schemas.microsoft.com/office/powerpoint/2010/main" val="2811116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19313F1-32B0-8149-BA17-743D98CE215D}"/>
              </a:ext>
            </a:extLst>
          </p:cNvPr>
          <p:cNvSpPr txBox="1"/>
          <p:nvPr/>
        </p:nvSpPr>
        <p:spPr>
          <a:xfrm>
            <a:off x="428264" y="1031431"/>
            <a:ext cx="115052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/>
              <a:t>2. EPİSTEMOLOJİ: BİLGİNİN DOĞASI, KÖKENİ VE MÜMKÜN OLUP OLMADIĞI İLE İLGİLİ MESELELERİ ELE ALIR. </a:t>
            </a:r>
          </a:p>
        </p:txBody>
      </p:sp>
    </p:spTree>
    <p:extLst>
      <p:ext uri="{BB962C8B-B14F-4D97-AF65-F5344CB8AC3E}">
        <p14:creationId xmlns:p14="http://schemas.microsoft.com/office/powerpoint/2010/main" val="218020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E30E838-FF28-2F4E-BE25-2A2A25124D0D}"/>
              </a:ext>
            </a:extLst>
          </p:cNvPr>
          <p:cNvSpPr txBox="1"/>
          <p:nvPr/>
        </p:nvSpPr>
        <p:spPr>
          <a:xfrm>
            <a:off x="1064871" y="1076444"/>
            <a:ext cx="105798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3. AHLAK: İYİ-KÖTÜ, ERDEM-ERDEMSİZLİK, KİŞİLİK-KARAKTER VB. MESELELERİ ELE ALIR.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4319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FC7CC13-4259-5C4B-AB2E-976FD9519DD2}"/>
              </a:ext>
            </a:extLst>
          </p:cNvPr>
          <p:cNvSpPr txBox="1"/>
          <p:nvPr/>
        </p:nvSpPr>
        <p:spPr>
          <a:xfrm>
            <a:off x="370391" y="648183"/>
            <a:ext cx="111811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4. SİYASET: DEVLETİN DOĞASI VE KÖKENİ, HAKİMİYET, GÜÇ KULLANIMI, İDEAL TOPLUM VE DEVLET DÜZENİ, SOSYAL STATÜ, SİYASAL VE SOSYAL DEĞİŞİM GİBİ MESELELERİ ELE ALIR. </a:t>
            </a:r>
          </a:p>
        </p:txBody>
      </p:sp>
    </p:spTree>
    <p:extLst>
      <p:ext uri="{BB962C8B-B14F-4D97-AF65-F5344CB8AC3E}">
        <p14:creationId xmlns:p14="http://schemas.microsoft.com/office/powerpoint/2010/main" val="2444489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688AFFC-C5F6-4647-B44B-AE5BB85C413D}"/>
              </a:ext>
            </a:extLst>
          </p:cNvPr>
          <p:cNvSpPr txBox="1"/>
          <p:nvPr/>
        </p:nvSpPr>
        <p:spPr>
          <a:xfrm>
            <a:off x="960699" y="729205"/>
            <a:ext cx="105561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5. MANTIK: DOĞRU AKIL YÜRÜTMENİN YOLUNU ORTAYA KOYMAKLA İLGİLENİR.</a:t>
            </a:r>
          </a:p>
        </p:txBody>
      </p:sp>
    </p:spTree>
    <p:extLst>
      <p:ext uri="{BB962C8B-B14F-4D97-AF65-F5344CB8AC3E}">
        <p14:creationId xmlns:p14="http://schemas.microsoft.com/office/powerpoint/2010/main" val="16286891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1E314B5-FCA3-D441-91BA-285FA128360E}"/>
              </a:ext>
            </a:extLst>
          </p:cNvPr>
          <p:cNvSpPr txBox="1"/>
          <p:nvPr/>
        </p:nvSpPr>
        <p:spPr>
          <a:xfrm>
            <a:off x="-138897" y="1267041"/>
            <a:ext cx="129057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FELSEFENİN YAKIN İLİŞKİLİ OLDUĞU ALANLAR:</a:t>
            </a:r>
          </a:p>
          <a:p>
            <a:pPr algn="ctr"/>
            <a:r>
              <a:rPr lang="tr-TR" sz="6600" dirty="0"/>
              <a:t>DİN, BİLİM VE AHLAK</a:t>
            </a:r>
          </a:p>
        </p:txBody>
      </p:sp>
    </p:spTree>
    <p:extLst>
      <p:ext uri="{BB962C8B-B14F-4D97-AF65-F5344CB8AC3E}">
        <p14:creationId xmlns:p14="http://schemas.microsoft.com/office/powerpoint/2010/main" val="39206990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3544404" y="2500132"/>
            <a:ext cx="5014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dirty="0"/>
              <a:t>2. DERS’İN SONU</a:t>
            </a:r>
          </a:p>
        </p:txBody>
      </p:sp>
    </p:spTree>
    <p:extLst>
      <p:ext uri="{BB962C8B-B14F-4D97-AF65-F5344CB8AC3E}">
        <p14:creationId xmlns:p14="http://schemas.microsoft.com/office/powerpoint/2010/main" val="83435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43BB196-5CC8-9740-BC9A-D80A6A56DDFF}"/>
              </a:ext>
            </a:extLst>
          </p:cNvPr>
          <p:cNvSpPr txBox="1"/>
          <p:nvPr/>
        </p:nvSpPr>
        <p:spPr>
          <a:xfrm>
            <a:off x="405114" y="417689"/>
            <a:ext cx="112505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/>
              <a:t>FİLOZOFUN GÖREVİ NEDİR?</a:t>
            </a:r>
          </a:p>
          <a:p>
            <a:pPr algn="ctr"/>
            <a:endParaRPr lang="tr-TR" sz="4400" dirty="0"/>
          </a:p>
          <a:p>
            <a:pPr marL="742950" indent="-742950">
              <a:buAutoNum type="arabicPeriod"/>
            </a:pPr>
            <a:r>
              <a:rPr lang="tr-TR" sz="4400" dirty="0"/>
              <a:t>EVRENİ BİR BÜTÜN OLARAK KAVRAMAK VE AÇIKLAMAK </a:t>
            </a:r>
          </a:p>
          <a:p>
            <a:pPr marL="742950" indent="-742950">
              <a:buAutoNum type="arabicPeriod"/>
            </a:pPr>
            <a:r>
              <a:rPr lang="tr-TR" sz="4400" dirty="0"/>
              <a:t>EVRENSEL DÜZENİ GÖRMEK VE ONU VAR EDEN UNSURLARI ORTAYA ÇIKARMAKTIR.</a:t>
            </a:r>
          </a:p>
          <a:p>
            <a:pPr marL="742950" indent="-742950">
              <a:buAutoNum type="arabicPeriod"/>
            </a:pPr>
            <a:r>
              <a:rPr lang="tr-TR" sz="4400" dirty="0">
                <a:effectLst/>
              </a:rPr>
              <a:t>ELDE ETTİĞİ BİLGİYE UYGUN YAŞAMAK</a:t>
            </a:r>
          </a:p>
        </p:txBody>
      </p:sp>
    </p:spTree>
    <p:extLst>
      <p:ext uri="{BB962C8B-B14F-4D97-AF65-F5344CB8AC3E}">
        <p14:creationId xmlns:p14="http://schemas.microsoft.com/office/powerpoint/2010/main" val="108958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04FE021-1526-DF4C-9E7E-9E91EF7092E4}"/>
              </a:ext>
            </a:extLst>
          </p:cNvPr>
          <p:cNvSpPr txBox="1"/>
          <p:nvPr/>
        </p:nvSpPr>
        <p:spPr>
          <a:xfrm>
            <a:off x="682752" y="2365248"/>
            <a:ext cx="109151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/>
              <a:t>FELSEFENİN AMACI NEDİR?</a:t>
            </a:r>
          </a:p>
        </p:txBody>
      </p:sp>
    </p:spTree>
    <p:extLst>
      <p:ext uri="{BB962C8B-B14F-4D97-AF65-F5344CB8AC3E}">
        <p14:creationId xmlns:p14="http://schemas.microsoft.com/office/powerpoint/2010/main" val="311868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04FE021-1526-DF4C-9E7E-9E91EF7092E4}"/>
              </a:ext>
            </a:extLst>
          </p:cNvPr>
          <p:cNvSpPr txBox="1"/>
          <p:nvPr/>
        </p:nvSpPr>
        <p:spPr>
          <a:xfrm>
            <a:off x="1995330" y="918412"/>
            <a:ext cx="908614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0" indent="-1143000" algn="ctr">
              <a:buAutoNum type="arabicPeriod"/>
            </a:pPr>
            <a:r>
              <a:rPr lang="tr-TR" sz="6600" dirty="0"/>
              <a:t>KENDİNİ BİLMEK.</a:t>
            </a:r>
          </a:p>
          <a:p>
            <a:pPr algn="ctr"/>
            <a:r>
              <a:rPr lang="tr-TR" sz="6600" dirty="0"/>
              <a:t>KENDİNİ BİLEN EVRENİ </a:t>
            </a:r>
          </a:p>
          <a:p>
            <a:pPr algn="ctr"/>
            <a:r>
              <a:rPr lang="tr-TR" sz="6600" dirty="0"/>
              <a:t>VE </a:t>
            </a:r>
          </a:p>
          <a:p>
            <a:pPr algn="ctr"/>
            <a:r>
              <a:rPr lang="tr-TR" sz="6600" dirty="0"/>
              <a:t>RABBİNİ BİLİR</a:t>
            </a:r>
          </a:p>
        </p:txBody>
      </p:sp>
    </p:spTree>
    <p:extLst>
      <p:ext uri="{BB962C8B-B14F-4D97-AF65-F5344CB8AC3E}">
        <p14:creationId xmlns:p14="http://schemas.microsoft.com/office/powerpoint/2010/main" val="299162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B30F83A-5CE7-784F-BB3C-3E1A2C48387C}"/>
              </a:ext>
            </a:extLst>
          </p:cNvPr>
          <p:cNvSpPr txBox="1"/>
          <p:nvPr/>
        </p:nvSpPr>
        <p:spPr>
          <a:xfrm>
            <a:off x="1261641" y="486137"/>
            <a:ext cx="9572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2. EVREN TASAVVURUNU DAHA SAĞLAM TEMELLERE OTURTMAK</a:t>
            </a:r>
          </a:p>
        </p:txBody>
      </p:sp>
    </p:spTree>
    <p:extLst>
      <p:ext uri="{BB962C8B-B14F-4D97-AF65-F5344CB8AC3E}">
        <p14:creationId xmlns:p14="http://schemas.microsoft.com/office/powerpoint/2010/main" val="2190774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B30F83A-5CE7-784F-BB3C-3E1A2C48387C}"/>
              </a:ext>
            </a:extLst>
          </p:cNvPr>
          <p:cNvSpPr txBox="1"/>
          <p:nvPr/>
        </p:nvSpPr>
        <p:spPr>
          <a:xfrm>
            <a:off x="1261641" y="486137"/>
            <a:ext cx="957226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EVREN TASAVVURU: </a:t>
            </a:r>
          </a:p>
          <a:p>
            <a:pPr algn="ctr"/>
            <a:endParaRPr lang="tr-TR" sz="6600" dirty="0"/>
          </a:p>
          <a:p>
            <a:pPr algn="ctr"/>
            <a:r>
              <a:rPr lang="tr-TR" sz="6600" dirty="0"/>
              <a:t>TANRI’YI, EVRENİ VE  İNSANI AÇIKLAYAN EN GENİŞ TEORİK MODELDİR.</a:t>
            </a:r>
          </a:p>
        </p:txBody>
      </p:sp>
    </p:spTree>
    <p:extLst>
      <p:ext uri="{BB962C8B-B14F-4D97-AF65-F5344CB8AC3E}">
        <p14:creationId xmlns:p14="http://schemas.microsoft.com/office/powerpoint/2010/main" val="969941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B30F83A-5CE7-784F-BB3C-3E1A2C48387C}"/>
              </a:ext>
            </a:extLst>
          </p:cNvPr>
          <p:cNvSpPr txBox="1"/>
          <p:nvPr/>
        </p:nvSpPr>
        <p:spPr>
          <a:xfrm>
            <a:off x="1261641" y="486137"/>
            <a:ext cx="9572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dirty="0"/>
              <a:t>3. VARLIĞIN HAKİKATİNİ KAVRAMAK </a:t>
            </a:r>
          </a:p>
          <a:p>
            <a:pPr algn="ctr"/>
            <a:r>
              <a:rPr lang="tr-TR" sz="6000" dirty="0"/>
              <a:t>VE</a:t>
            </a:r>
          </a:p>
          <a:p>
            <a:pPr algn="ctr"/>
            <a:r>
              <a:rPr lang="tr-TR" sz="6000" dirty="0"/>
              <a:t> BU KAVRAYIŞLA UYUMLU BİR YAŞAM SÜRMEK</a:t>
            </a:r>
          </a:p>
        </p:txBody>
      </p:sp>
    </p:spTree>
    <p:extLst>
      <p:ext uri="{BB962C8B-B14F-4D97-AF65-F5344CB8AC3E}">
        <p14:creationId xmlns:p14="http://schemas.microsoft.com/office/powerpoint/2010/main" val="3379791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752</TotalTime>
  <Words>408</Words>
  <Application>Microsoft Macintosh PowerPoint</Application>
  <PresentationFormat>Geniş ekran</PresentationFormat>
  <Paragraphs>115</Paragraphs>
  <Slides>37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1" baseType="lpstr">
      <vt:lpstr>Arial</vt:lpstr>
      <vt:lpstr>Calibri</vt:lpstr>
      <vt:lpstr>Century Gothic</vt:lpstr>
      <vt:lpstr>Ağ Gözü</vt:lpstr>
      <vt:lpstr>felsefE TARİHİ-I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133</cp:revision>
  <dcterms:created xsi:type="dcterms:W3CDTF">2019-06-29T07:56:24Z</dcterms:created>
  <dcterms:modified xsi:type="dcterms:W3CDTF">2019-10-10T11:30:00Z</dcterms:modified>
</cp:coreProperties>
</file>